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311" r:id="rId11"/>
    <p:sldId id="266" r:id="rId12"/>
    <p:sldId id="267" r:id="rId13"/>
    <p:sldId id="265" r:id="rId14"/>
    <p:sldId id="268" r:id="rId15"/>
    <p:sldId id="270" r:id="rId16"/>
    <p:sldId id="269" r:id="rId17"/>
    <p:sldId id="297" r:id="rId18"/>
    <p:sldId id="298" r:id="rId19"/>
    <p:sldId id="299" r:id="rId20"/>
    <p:sldId id="301" r:id="rId21"/>
    <p:sldId id="303" r:id="rId22"/>
    <p:sldId id="304" r:id="rId23"/>
    <p:sldId id="305" r:id="rId24"/>
    <p:sldId id="306" r:id="rId25"/>
    <p:sldId id="300" r:id="rId26"/>
    <p:sldId id="313" r:id="rId27"/>
    <p:sldId id="314" r:id="rId28"/>
    <p:sldId id="312" r:id="rId29"/>
    <p:sldId id="271" r:id="rId30"/>
    <p:sldId id="273" r:id="rId31"/>
    <p:sldId id="272" r:id="rId32"/>
    <p:sldId id="274" r:id="rId33"/>
    <p:sldId id="280" r:id="rId34"/>
    <p:sldId id="275" r:id="rId35"/>
    <p:sldId id="276" r:id="rId36"/>
    <p:sldId id="279" r:id="rId37"/>
    <p:sldId id="277" r:id="rId38"/>
    <p:sldId id="278" r:id="rId39"/>
    <p:sldId id="281" r:id="rId40"/>
    <p:sldId id="307" r:id="rId41"/>
    <p:sldId id="308" r:id="rId42"/>
    <p:sldId id="309" r:id="rId43"/>
    <p:sldId id="310" r:id="rId44"/>
    <p:sldId id="294" r:id="rId45"/>
    <p:sldId id="283" r:id="rId46"/>
    <p:sldId id="284" r:id="rId47"/>
    <p:sldId id="285" r:id="rId48"/>
    <p:sldId id="286" r:id="rId49"/>
    <p:sldId id="287" r:id="rId50"/>
    <p:sldId id="288" r:id="rId51"/>
    <p:sldId id="289" r:id="rId52"/>
    <p:sldId id="290" r:id="rId53"/>
    <p:sldId id="291" r:id="rId54"/>
    <p:sldId id="295" r:id="rId55"/>
    <p:sldId id="296" r:id="rId5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3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91" y="25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827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47E053-827B-4AD2-B8F3-06ED64F107D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A02CF15-8462-4D1E-BF32-2B021A41368C}">
      <dgm:prSet phldrT="[Texto]" custT="1"/>
      <dgm:spPr>
        <a:ln>
          <a:solidFill>
            <a:srgbClr val="D2A0A1"/>
          </a:solidFill>
        </a:ln>
      </dgm:spPr>
      <dgm:t>
        <a:bodyPr/>
        <a:lstStyle/>
        <a:p>
          <a:r>
            <a:rPr lang="es-ES" sz="1400" b="1" dirty="0" smtClean="0"/>
            <a:t>SMS</a:t>
          </a:r>
          <a:r>
            <a:rPr lang="es-ES" sz="1400" b="1" baseline="0" dirty="0" smtClean="0"/>
            <a:t> </a:t>
          </a:r>
        </a:p>
        <a:p>
          <a:r>
            <a:rPr lang="es-ES" sz="1400" b="1" baseline="0" dirty="0" smtClean="0"/>
            <a:t>¿Desea participar?</a:t>
          </a:r>
          <a:endParaRPr lang="es-ES" sz="1400" b="1" dirty="0"/>
        </a:p>
      </dgm:t>
    </dgm:pt>
    <dgm:pt modelId="{384451CB-C6D8-4F86-9D20-8DEE2E0E383A}" type="parTrans" cxnId="{6847D3C5-AECB-46BC-B257-0EE1C6860834}">
      <dgm:prSet/>
      <dgm:spPr/>
      <dgm:t>
        <a:bodyPr/>
        <a:lstStyle/>
        <a:p>
          <a:endParaRPr lang="es-ES" sz="1200" b="1"/>
        </a:p>
      </dgm:t>
    </dgm:pt>
    <dgm:pt modelId="{AEE57279-6D49-4175-9D40-AFFBDD341551}" type="sibTrans" cxnId="{6847D3C5-AECB-46BC-B257-0EE1C6860834}">
      <dgm:prSet/>
      <dgm:spPr/>
      <dgm:t>
        <a:bodyPr/>
        <a:lstStyle/>
        <a:p>
          <a:endParaRPr lang="es-ES" sz="1200" b="1"/>
        </a:p>
      </dgm:t>
    </dgm:pt>
    <dgm:pt modelId="{09D59411-990E-4EFB-A39A-882C423AE34A}">
      <dgm:prSet phldrT="[Texto]" custT="1"/>
      <dgm:spPr>
        <a:ln>
          <a:solidFill>
            <a:srgbClr val="D2A0A1"/>
          </a:solidFill>
        </a:ln>
      </dgm:spPr>
      <dgm:t>
        <a:bodyPr/>
        <a:lstStyle/>
        <a:p>
          <a:r>
            <a:rPr lang="es-ES" sz="1200" b="1"/>
            <a:t>SI</a:t>
          </a:r>
        </a:p>
      </dgm:t>
    </dgm:pt>
    <dgm:pt modelId="{FD26E837-0FD4-4E0C-81B7-2CFCB189799F}" type="parTrans" cxnId="{EE4BD0AA-5A33-4829-90F6-613D991309B4}">
      <dgm:prSet/>
      <dgm:spPr>
        <a:ln>
          <a:solidFill>
            <a:srgbClr val="D2A0A1"/>
          </a:solidFill>
        </a:ln>
      </dgm:spPr>
      <dgm:t>
        <a:bodyPr/>
        <a:lstStyle/>
        <a:p>
          <a:endParaRPr lang="es-ES" sz="1200" b="1"/>
        </a:p>
      </dgm:t>
    </dgm:pt>
    <dgm:pt modelId="{0D85FE5C-4F17-4670-BFCA-05F5C3DE1ED1}" type="sibTrans" cxnId="{EE4BD0AA-5A33-4829-90F6-613D991309B4}">
      <dgm:prSet/>
      <dgm:spPr/>
      <dgm:t>
        <a:bodyPr/>
        <a:lstStyle/>
        <a:p>
          <a:endParaRPr lang="es-ES" sz="1200" b="1"/>
        </a:p>
      </dgm:t>
    </dgm:pt>
    <dgm:pt modelId="{F3DD0947-CA3F-4E37-928A-4CA2EDA2B65A}">
      <dgm:prSet phldrT="[Texto]" custT="1"/>
      <dgm:spPr>
        <a:ln>
          <a:solidFill>
            <a:srgbClr val="D2A0A1"/>
          </a:solidFill>
        </a:ln>
      </dgm:spPr>
      <dgm:t>
        <a:bodyPr/>
        <a:lstStyle/>
        <a:p>
          <a:r>
            <a:rPr lang="es-ES" sz="1200" b="1" dirty="0" smtClean="0"/>
            <a:t>Envío</a:t>
          </a:r>
          <a:r>
            <a:rPr lang="es-ES" sz="1200" b="1" baseline="0" dirty="0" smtClean="0"/>
            <a:t> de dispositivo a domicilio</a:t>
          </a:r>
          <a:endParaRPr lang="es-ES" sz="1200" b="1" dirty="0"/>
        </a:p>
      </dgm:t>
    </dgm:pt>
    <dgm:pt modelId="{CCB9E1E9-117B-4F88-A004-E804BEBE3B2E}" type="parTrans" cxnId="{51BE5C68-020A-423E-BCE2-B3316B39F45E}">
      <dgm:prSet/>
      <dgm:spPr>
        <a:ln>
          <a:solidFill>
            <a:srgbClr val="D2A0A1"/>
          </a:solidFill>
        </a:ln>
      </dgm:spPr>
      <dgm:t>
        <a:bodyPr/>
        <a:lstStyle/>
        <a:p>
          <a:endParaRPr lang="es-ES" sz="1200" b="1"/>
        </a:p>
      </dgm:t>
    </dgm:pt>
    <dgm:pt modelId="{BAA0F780-200E-42A9-8A91-D3EDDF6248C2}" type="sibTrans" cxnId="{51BE5C68-020A-423E-BCE2-B3316B39F45E}">
      <dgm:prSet/>
      <dgm:spPr/>
      <dgm:t>
        <a:bodyPr/>
        <a:lstStyle/>
        <a:p>
          <a:endParaRPr lang="es-ES" sz="1200" b="1"/>
        </a:p>
      </dgm:t>
    </dgm:pt>
    <dgm:pt modelId="{399CE937-75A0-4B88-9FB7-6FC3E11AAF38}">
      <dgm:prSet phldrT="[Texto]" custT="1"/>
      <dgm:spPr>
        <a:ln>
          <a:solidFill>
            <a:srgbClr val="D2A0A1"/>
          </a:solidFill>
        </a:ln>
      </dgm:spPr>
      <dgm:t>
        <a:bodyPr/>
        <a:lstStyle/>
        <a:p>
          <a:r>
            <a:rPr lang="es-ES" sz="1200" b="1" dirty="0" smtClean="0"/>
            <a:t>NO</a:t>
          </a:r>
          <a:endParaRPr lang="es-ES" sz="1200" b="1" dirty="0"/>
        </a:p>
      </dgm:t>
    </dgm:pt>
    <dgm:pt modelId="{FCAE3C89-4C4B-42E4-8D0B-24042A77B937}" type="parTrans" cxnId="{1B29164F-0D3C-4C81-93E2-99AB0160B861}">
      <dgm:prSet/>
      <dgm:spPr>
        <a:ln>
          <a:solidFill>
            <a:srgbClr val="D2A0A1"/>
          </a:solidFill>
        </a:ln>
      </dgm:spPr>
      <dgm:t>
        <a:bodyPr/>
        <a:lstStyle/>
        <a:p>
          <a:endParaRPr lang="es-ES" sz="1200" b="1"/>
        </a:p>
      </dgm:t>
    </dgm:pt>
    <dgm:pt modelId="{4237C2A9-AE00-400D-8F91-13A220EA8E4F}" type="sibTrans" cxnId="{1B29164F-0D3C-4C81-93E2-99AB0160B861}">
      <dgm:prSet/>
      <dgm:spPr/>
      <dgm:t>
        <a:bodyPr/>
        <a:lstStyle/>
        <a:p>
          <a:endParaRPr lang="es-ES" sz="1200" b="1"/>
        </a:p>
      </dgm:t>
    </dgm:pt>
    <dgm:pt modelId="{6A20AAE9-AC83-44B3-B3C4-93BB166E00CE}">
      <dgm:prSet phldrT="[Texto]" custT="1"/>
      <dgm:spPr>
        <a:ln>
          <a:solidFill>
            <a:srgbClr val="D2A0A1"/>
          </a:solidFill>
        </a:ln>
      </dgm:spPr>
      <dgm:t>
        <a:bodyPr/>
        <a:lstStyle/>
        <a:p>
          <a:r>
            <a:rPr lang="es-ES" sz="1200" b="1" dirty="0"/>
            <a:t>Exclusión temporal</a:t>
          </a:r>
        </a:p>
      </dgm:t>
    </dgm:pt>
    <dgm:pt modelId="{54494C1E-FF0C-47E3-9FE2-8376D9B15B5C}" type="parTrans" cxnId="{FD1589B0-75A6-4DCB-9CA9-45790454D69B}">
      <dgm:prSet/>
      <dgm:spPr>
        <a:ln>
          <a:solidFill>
            <a:srgbClr val="D2A0A1"/>
          </a:solidFill>
        </a:ln>
      </dgm:spPr>
      <dgm:t>
        <a:bodyPr/>
        <a:lstStyle/>
        <a:p>
          <a:endParaRPr lang="es-ES" sz="1200" b="1"/>
        </a:p>
      </dgm:t>
    </dgm:pt>
    <dgm:pt modelId="{E5E2E304-A157-40A0-B46D-3C0F07DEE59F}" type="sibTrans" cxnId="{FD1589B0-75A6-4DCB-9CA9-45790454D69B}">
      <dgm:prSet/>
      <dgm:spPr/>
      <dgm:t>
        <a:bodyPr/>
        <a:lstStyle/>
        <a:p>
          <a:endParaRPr lang="es-ES" sz="1200" b="1"/>
        </a:p>
      </dgm:t>
    </dgm:pt>
    <dgm:pt modelId="{14D63CF8-9C67-4221-B229-9D5E73003140}">
      <dgm:prSet custT="1"/>
      <dgm:spPr>
        <a:ln>
          <a:solidFill>
            <a:srgbClr val="D2A0A1"/>
          </a:solidFill>
        </a:ln>
      </dgm:spPr>
      <dgm:t>
        <a:bodyPr/>
        <a:lstStyle/>
        <a:p>
          <a:r>
            <a:rPr lang="es-ES" sz="1200" b="1" dirty="0" err="1" smtClean="0"/>
            <a:t>Autotoma</a:t>
          </a:r>
          <a:endParaRPr lang="es-ES" sz="1200" b="1" dirty="0"/>
        </a:p>
      </dgm:t>
    </dgm:pt>
    <dgm:pt modelId="{EAC90DE2-6F8C-414E-9839-9058D6DBBC00}" type="parTrans" cxnId="{03FFB5DA-2D1D-4BD8-899E-69AB1229BC73}">
      <dgm:prSet/>
      <dgm:spPr>
        <a:ln>
          <a:solidFill>
            <a:srgbClr val="D2A0A1"/>
          </a:solidFill>
        </a:ln>
      </dgm:spPr>
      <dgm:t>
        <a:bodyPr/>
        <a:lstStyle/>
        <a:p>
          <a:endParaRPr lang="es-ES" sz="1200" b="1"/>
        </a:p>
      </dgm:t>
    </dgm:pt>
    <dgm:pt modelId="{10C330E8-5C8D-4371-A78E-2624A4CC1756}" type="sibTrans" cxnId="{03FFB5DA-2D1D-4BD8-899E-69AB1229BC73}">
      <dgm:prSet/>
      <dgm:spPr/>
      <dgm:t>
        <a:bodyPr/>
        <a:lstStyle/>
        <a:p>
          <a:endParaRPr lang="es-ES" sz="1200" b="1"/>
        </a:p>
      </dgm:t>
    </dgm:pt>
    <dgm:pt modelId="{B0161349-42F6-4905-95F2-28AA0302494D}">
      <dgm:prSet custT="1"/>
      <dgm:spPr>
        <a:ln>
          <a:solidFill>
            <a:srgbClr val="D2A0A1"/>
          </a:solidFill>
        </a:ln>
      </dgm:spPr>
      <dgm:t>
        <a:bodyPr/>
        <a:lstStyle/>
        <a:p>
          <a:r>
            <a:rPr lang="es-ES" sz="1200" b="1" dirty="0" smtClean="0"/>
            <a:t>Cita en consulta de matrona de atención primaria</a:t>
          </a:r>
          <a:endParaRPr lang="es-ES" sz="1200" b="1" dirty="0"/>
        </a:p>
      </dgm:t>
    </dgm:pt>
    <dgm:pt modelId="{ACC0B058-2341-4DF0-83CD-A4DAD4B541D3}" type="parTrans" cxnId="{3F257E02-6C65-4E66-9E3E-D8CAC22AD3EA}">
      <dgm:prSet/>
      <dgm:spPr>
        <a:ln>
          <a:solidFill>
            <a:srgbClr val="D2A0A1"/>
          </a:solidFill>
        </a:ln>
      </dgm:spPr>
      <dgm:t>
        <a:bodyPr/>
        <a:lstStyle/>
        <a:p>
          <a:endParaRPr lang="es-ES"/>
        </a:p>
      </dgm:t>
    </dgm:pt>
    <dgm:pt modelId="{55C0D3E3-5BF4-4EA7-BCB9-E5C67493D113}" type="sibTrans" cxnId="{3F257E02-6C65-4E66-9E3E-D8CAC22AD3EA}">
      <dgm:prSet/>
      <dgm:spPr/>
      <dgm:t>
        <a:bodyPr/>
        <a:lstStyle/>
        <a:p>
          <a:endParaRPr lang="es-ES"/>
        </a:p>
      </dgm:t>
    </dgm:pt>
    <dgm:pt modelId="{3B89C33A-79B1-425A-B3E9-81E3A9A6AE50}">
      <dgm:prSet custT="1"/>
      <dgm:spPr>
        <a:ln>
          <a:solidFill>
            <a:srgbClr val="D2A0A1"/>
          </a:solidFill>
        </a:ln>
      </dgm:spPr>
      <dgm:t>
        <a:bodyPr/>
        <a:lstStyle/>
        <a:p>
          <a:r>
            <a:rPr lang="es-ES" sz="1200" b="1" dirty="0" smtClean="0"/>
            <a:t>Depósito en centro de salud</a:t>
          </a:r>
          <a:endParaRPr lang="es-ES" sz="1200" b="1" dirty="0"/>
        </a:p>
      </dgm:t>
    </dgm:pt>
    <dgm:pt modelId="{F0D9ACE9-47AC-48D5-A21B-9BC7DD6EF5A0}" type="parTrans" cxnId="{54F393C1-BA66-4B37-8C3E-2BA521C6FE6A}">
      <dgm:prSet/>
      <dgm:spPr>
        <a:ln>
          <a:solidFill>
            <a:srgbClr val="D2A0A1"/>
          </a:solidFill>
        </a:ln>
      </dgm:spPr>
      <dgm:t>
        <a:bodyPr/>
        <a:lstStyle/>
        <a:p>
          <a:endParaRPr lang="es-ES"/>
        </a:p>
      </dgm:t>
    </dgm:pt>
    <dgm:pt modelId="{18FE7E4B-9D07-4A50-A10B-BACFB66D32E6}" type="sibTrans" cxnId="{54F393C1-BA66-4B37-8C3E-2BA521C6FE6A}">
      <dgm:prSet/>
      <dgm:spPr/>
      <dgm:t>
        <a:bodyPr/>
        <a:lstStyle/>
        <a:p>
          <a:endParaRPr lang="es-ES"/>
        </a:p>
      </dgm:t>
    </dgm:pt>
    <dgm:pt modelId="{3F4C7A54-EC15-41CD-9FBA-D86D2553DBF5}">
      <dgm:prSet custT="1"/>
      <dgm:spPr>
        <a:ln>
          <a:solidFill>
            <a:srgbClr val="D2A0A1"/>
          </a:solidFill>
        </a:ln>
      </dgm:spPr>
      <dgm:t>
        <a:bodyPr/>
        <a:lstStyle/>
        <a:p>
          <a:r>
            <a:rPr lang="es-ES" sz="1200" b="1" dirty="0" smtClean="0"/>
            <a:t>Depósito en Centro de Salud</a:t>
          </a:r>
          <a:endParaRPr lang="es-ES" sz="1200" b="1" dirty="0"/>
        </a:p>
      </dgm:t>
    </dgm:pt>
    <dgm:pt modelId="{A6ECAE8A-5F72-4512-9C67-B3FD4AF0E0CF}" type="parTrans" cxnId="{F4AF1055-511D-434B-A000-31E2E8E8333E}">
      <dgm:prSet/>
      <dgm:spPr>
        <a:ln>
          <a:solidFill>
            <a:srgbClr val="D2A0A1"/>
          </a:solidFill>
        </a:ln>
      </dgm:spPr>
      <dgm:t>
        <a:bodyPr/>
        <a:lstStyle/>
        <a:p>
          <a:endParaRPr lang="es-ES"/>
        </a:p>
      </dgm:t>
    </dgm:pt>
    <dgm:pt modelId="{032655DF-68F7-486B-B83A-CBFA2402ECFE}" type="sibTrans" cxnId="{F4AF1055-511D-434B-A000-31E2E8E8333E}">
      <dgm:prSet/>
      <dgm:spPr/>
      <dgm:t>
        <a:bodyPr/>
        <a:lstStyle/>
        <a:p>
          <a:endParaRPr lang="es-ES"/>
        </a:p>
      </dgm:t>
    </dgm:pt>
    <dgm:pt modelId="{D8860307-DC89-475B-9853-F86DD6FCE008}">
      <dgm:prSet custT="1"/>
      <dgm:spPr>
        <a:ln>
          <a:solidFill>
            <a:srgbClr val="D2A0A1"/>
          </a:solidFill>
        </a:ln>
      </dgm:spPr>
      <dgm:t>
        <a:bodyPr/>
        <a:lstStyle/>
        <a:p>
          <a:r>
            <a:rPr lang="es-ES" sz="1200" b="1" dirty="0" smtClean="0"/>
            <a:t>No contesta</a:t>
          </a:r>
          <a:endParaRPr lang="es-ES" sz="1200" b="1" dirty="0"/>
        </a:p>
      </dgm:t>
    </dgm:pt>
    <dgm:pt modelId="{E8CA7FBE-2765-4F1C-8180-E59C70BAC0FD}" type="parTrans" cxnId="{E268D16F-5636-48D5-83A8-3578A7DD04A2}">
      <dgm:prSet/>
      <dgm:spPr>
        <a:ln>
          <a:solidFill>
            <a:srgbClr val="D2A0A1"/>
          </a:solidFill>
        </a:ln>
      </dgm:spPr>
      <dgm:t>
        <a:bodyPr/>
        <a:lstStyle/>
        <a:p>
          <a:endParaRPr lang="es-ES"/>
        </a:p>
      </dgm:t>
    </dgm:pt>
    <dgm:pt modelId="{73EA2E41-81AD-4886-A79C-4BEB66AF027F}" type="sibTrans" cxnId="{E268D16F-5636-48D5-83A8-3578A7DD04A2}">
      <dgm:prSet/>
      <dgm:spPr/>
      <dgm:t>
        <a:bodyPr/>
        <a:lstStyle/>
        <a:p>
          <a:endParaRPr lang="es-ES"/>
        </a:p>
      </dgm:t>
    </dgm:pt>
    <dgm:pt modelId="{E3B27B44-1A84-4612-A972-6A9ADFF0E448}">
      <dgm:prSet custT="1"/>
      <dgm:spPr>
        <a:ln>
          <a:solidFill>
            <a:srgbClr val="D2A0A1"/>
          </a:solidFill>
        </a:ln>
      </dgm:spPr>
      <dgm:t>
        <a:bodyPr/>
        <a:lstStyle/>
        <a:p>
          <a:r>
            <a:rPr lang="es-ES" sz="1200" b="1" dirty="0" smtClean="0"/>
            <a:t>Recordatorio</a:t>
          </a:r>
        </a:p>
        <a:p>
          <a:r>
            <a:rPr lang="es-ES" sz="1200" b="1" dirty="0" smtClean="0"/>
            <a:t>SMS/Carta</a:t>
          </a:r>
          <a:endParaRPr lang="es-ES" sz="1200" b="1" dirty="0"/>
        </a:p>
      </dgm:t>
    </dgm:pt>
    <dgm:pt modelId="{F6E5C6DA-70DE-4E91-BA0C-DA4C68CB6C7C}" type="parTrans" cxnId="{D68B928F-CBB0-427D-A503-D325EFEA4B67}">
      <dgm:prSet/>
      <dgm:spPr>
        <a:ln>
          <a:solidFill>
            <a:srgbClr val="D2A0A1"/>
          </a:solidFill>
        </a:ln>
      </dgm:spPr>
      <dgm:t>
        <a:bodyPr/>
        <a:lstStyle/>
        <a:p>
          <a:endParaRPr lang="es-ES"/>
        </a:p>
      </dgm:t>
    </dgm:pt>
    <dgm:pt modelId="{AD68EFF9-0E94-4017-848F-D3A73D254E42}" type="sibTrans" cxnId="{D68B928F-CBB0-427D-A503-D325EFEA4B67}">
      <dgm:prSet/>
      <dgm:spPr/>
      <dgm:t>
        <a:bodyPr/>
        <a:lstStyle/>
        <a:p>
          <a:endParaRPr lang="es-ES"/>
        </a:p>
      </dgm:t>
    </dgm:pt>
    <dgm:pt modelId="{2B9A050F-CC4B-46C9-9A26-B420879C7F5F}">
      <dgm:prSet custT="1"/>
      <dgm:spPr>
        <a:ln>
          <a:solidFill>
            <a:srgbClr val="D2A0A1"/>
          </a:solidFill>
        </a:ln>
      </dgm:spPr>
      <dgm:t>
        <a:bodyPr/>
        <a:lstStyle/>
        <a:p>
          <a:r>
            <a:rPr lang="es-ES" sz="1200" b="1" dirty="0" smtClean="0"/>
            <a:t>No recepción de la muestra</a:t>
          </a:r>
          <a:endParaRPr lang="es-ES" sz="1200" b="1" dirty="0"/>
        </a:p>
      </dgm:t>
    </dgm:pt>
    <dgm:pt modelId="{78E99D71-CE48-4F44-B749-FA03F1FB3C83}" type="parTrans" cxnId="{BE71FA28-A57A-4112-8642-A8EF3343EDCB}">
      <dgm:prSet/>
      <dgm:spPr>
        <a:ln>
          <a:solidFill>
            <a:srgbClr val="D2A0A1"/>
          </a:solidFill>
        </a:ln>
      </dgm:spPr>
      <dgm:t>
        <a:bodyPr/>
        <a:lstStyle/>
        <a:p>
          <a:endParaRPr lang="es-ES"/>
        </a:p>
      </dgm:t>
    </dgm:pt>
    <dgm:pt modelId="{9B70DACE-069E-4B83-83D5-030712097FBB}" type="sibTrans" cxnId="{BE71FA28-A57A-4112-8642-A8EF3343EDCB}">
      <dgm:prSet/>
      <dgm:spPr/>
      <dgm:t>
        <a:bodyPr/>
        <a:lstStyle/>
        <a:p>
          <a:endParaRPr lang="es-ES"/>
        </a:p>
      </dgm:t>
    </dgm:pt>
    <dgm:pt modelId="{3B08A3B4-F9FD-4360-ADD8-A29FA80D4AD1}">
      <dgm:prSet custT="1"/>
      <dgm:spPr>
        <a:ln>
          <a:solidFill>
            <a:srgbClr val="D2A0A1"/>
          </a:solidFill>
        </a:ln>
      </dgm:spPr>
      <dgm:t>
        <a:bodyPr/>
        <a:lstStyle/>
        <a:p>
          <a:r>
            <a:rPr lang="es-ES" sz="1200" b="1" dirty="0" smtClean="0"/>
            <a:t>Recordatorio</a:t>
          </a:r>
        </a:p>
        <a:p>
          <a:r>
            <a:rPr lang="es-ES" sz="1200" b="1" dirty="0" smtClean="0"/>
            <a:t>SMS/Carta</a:t>
          </a:r>
          <a:endParaRPr lang="es-ES" sz="1200" b="1" dirty="0"/>
        </a:p>
      </dgm:t>
    </dgm:pt>
    <dgm:pt modelId="{CF3A3DDE-FF85-4EBA-8D85-65CE60C82377}" type="parTrans" cxnId="{B58A58DB-4AB6-4A49-8A7B-C3FA08C6E1AE}">
      <dgm:prSet/>
      <dgm:spPr>
        <a:ln>
          <a:solidFill>
            <a:srgbClr val="D2A0A1"/>
          </a:solidFill>
        </a:ln>
      </dgm:spPr>
      <dgm:t>
        <a:bodyPr/>
        <a:lstStyle/>
        <a:p>
          <a:endParaRPr lang="es-ES"/>
        </a:p>
      </dgm:t>
    </dgm:pt>
    <dgm:pt modelId="{1DAA9D4F-83BB-4C5B-B461-618DB7905B77}" type="sibTrans" cxnId="{B58A58DB-4AB6-4A49-8A7B-C3FA08C6E1AE}">
      <dgm:prSet/>
      <dgm:spPr/>
      <dgm:t>
        <a:bodyPr/>
        <a:lstStyle/>
        <a:p>
          <a:endParaRPr lang="es-ES"/>
        </a:p>
      </dgm:t>
    </dgm:pt>
    <dgm:pt modelId="{D9661E90-67B1-47FA-A700-8D07A017B3CE}" type="pres">
      <dgm:prSet presAssocID="{F047E053-827B-4AD2-B8F3-06ED64F107D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41149F8E-882E-4F1C-9850-057BB874F582}" type="pres">
      <dgm:prSet presAssocID="{CA02CF15-8462-4D1E-BF32-2B021A41368C}" presName="hierRoot1" presStyleCnt="0"/>
      <dgm:spPr/>
    </dgm:pt>
    <dgm:pt modelId="{2EE9D783-C662-40E4-B8CB-F02CD3E2D4E0}" type="pres">
      <dgm:prSet presAssocID="{CA02CF15-8462-4D1E-BF32-2B021A41368C}" presName="composite" presStyleCnt="0"/>
      <dgm:spPr/>
    </dgm:pt>
    <dgm:pt modelId="{F395695F-F189-4282-B805-B16CA3E8555F}" type="pres">
      <dgm:prSet presAssocID="{CA02CF15-8462-4D1E-BF32-2B021A41368C}" presName="background" presStyleLbl="node0" presStyleIdx="0" presStyleCnt="1"/>
      <dgm:spPr>
        <a:solidFill>
          <a:srgbClr val="D2A0A1"/>
        </a:solidFill>
      </dgm:spPr>
      <dgm:t>
        <a:bodyPr/>
        <a:lstStyle/>
        <a:p>
          <a:endParaRPr lang="es-ES"/>
        </a:p>
      </dgm:t>
    </dgm:pt>
    <dgm:pt modelId="{AB7D8876-3280-4E97-9369-E86E266650A6}" type="pres">
      <dgm:prSet presAssocID="{CA02CF15-8462-4D1E-BF32-2B021A41368C}" presName="text" presStyleLbl="fgAcc0" presStyleIdx="0" presStyleCnt="1" custScaleX="364297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CD82210-8D9C-4AA1-BA36-C221BCEAB9AE}" type="pres">
      <dgm:prSet presAssocID="{CA02CF15-8462-4D1E-BF32-2B021A41368C}" presName="hierChild2" presStyleCnt="0"/>
      <dgm:spPr/>
    </dgm:pt>
    <dgm:pt modelId="{34220A72-43AC-4E09-9324-CAC1A9C347B7}" type="pres">
      <dgm:prSet presAssocID="{FD26E837-0FD4-4E0C-81B7-2CFCB189799F}" presName="Name10" presStyleLbl="parChTrans1D2" presStyleIdx="0" presStyleCnt="3"/>
      <dgm:spPr/>
      <dgm:t>
        <a:bodyPr/>
        <a:lstStyle/>
        <a:p>
          <a:endParaRPr lang="es-ES"/>
        </a:p>
      </dgm:t>
    </dgm:pt>
    <dgm:pt modelId="{37B78FD7-B5C7-4E6C-BB0B-748F6DC2EF0F}" type="pres">
      <dgm:prSet presAssocID="{09D59411-990E-4EFB-A39A-882C423AE34A}" presName="hierRoot2" presStyleCnt="0"/>
      <dgm:spPr/>
    </dgm:pt>
    <dgm:pt modelId="{75B0BDD7-C786-4A09-ACD0-C8DA3B7518AD}" type="pres">
      <dgm:prSet presAssocID="{09D59411-990E-4EFB-A39A-882C423AE34A}" presName="composite2" presStyleCnt="0"/>
      <dgm:spPr/>
    </dgm:pt>
    <dgm:pt modelId="{38986B74-6F3C-4639-9D3F-58974A1BCF0F}" type="pres">
      <dgm:prSet presAssocID="{09D59411-990E-4EFB-A39A-882C423AE34A}" presName="background2" presStyleLbl="node2" presStyleIdx="0" presStyleCnt="3"/>
      <dgm:spPr>
        <a:solidFill>
          <a:srgbClr val="D2A0A1"/>
        </a:solidFill>
      </dgm:spPr>
      <dgm:t>
        <a:bodyPr/>
        <a:lstStyle/>
        <a:p>
          <a:endParaRPr lang="es-ES"/>
        </a:p>
      </dgm:t>
    </dgm:pt>
    <dgm:pt modelId="{71E18444-AE84-46D5-B54F-A7914EE8EB6D}" type="pres">
      <dgm:prSet presAssocID="{09D59411-990E-4EFB-A39A-882C423AE34A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BA58C82-FC85-4553-9718-7B98DBBCA932}" type="pres">
      <dgm:prSet presAssocID="{09D59411-990E-4EFB-A39A-882C423AE34A}" presName="hierChild3" presStyleCnt="0"/>
      <dgm:spPr/>
    </dgm:pt>
    <dgm:pt modelId="{42A9258C-D7D6-424D-8D18-4BA17626244D}" type="pres">
      <dgm:prSet presAssocID="{CCB9E1E9-117B-4F88-A004-E804BEBE3B2E}" presName="Name17" presStyleLbl="parChTrans1D3" presStyleIdx="0" presStyleCnt="3"/>
      <dgm:spPr/>
      <dgm:t>
        <a:bodyPr/>
        <a:lstStyle/>
        <a:p>
          <a:endParaRPr lang="es-ES"/>
        </a:p>
      </dgm:t>
    </dgm:pt>
    <dgm:pt modelId="{236310B3-53BD-42B2-9454-9F52B21DEDD3}" type="pres">
      <dgm:prSet presAssocID="{F3DD0947-CA3F-4E37-928A-4CA2EDA2B65A}" presName="hierRoot3" presStyleCnt="0"/>
      <dgm:spPr/>
    </dgm:pt>
    <dgm:pt modelId="{9177D886-4E23-4073-BB2D-78705371D031}" type="pres">
      <dgm:prSet presAssocID="{F3DD0947-CA3F-4E37-928A-4CA2EDA2B65A}" presName="composite3" presStyleCnt="0"/>
      <dgm:spPr/>
    </dgm:pt>
    <dgm:pt modelId="{91996618-5DAA-40E9-842A-1263276DD7DA}" type="pres">
      <dgm:prSet presAssocID="{F3DD0947-CA3F-4E37-928A-4CA2EDA2B65A}" presName="background3" presStyleLbl="node3" presStyleIdx="0" presStyleCnt="3"/>
      <dgm:spPr>
        <a:solidFill>
          <a:srgbClr val="D2A0A1"/>
        </a:solidFill>
      </dgm:spPr>
      <dgm:t>
        <a:bodyPr/>
        <a:lstStyle/>
        <a:p>
          <a:endParaRPr lang="es-ES"/>
        </a:p>
      </dgm:t>
    </dgm:pt>
    <dgm:pt modelId="{DEDBD5E6-7D26-4321-ACD6-98AD298BFF39}" type="pres">
      <dgm:prSet presAssocID="{F3DD0947-CA3F-4E37-928A-4CA2EDA2B65A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FF32A3B-0BDD-4520-8812-7C7FFFC43242}" type="pres">
      <dgm:prSet presAssocID="{F3DD0947-CA3F-4E37-928A-4CA2EDA2B65A}" presName="hierChild4" presStyleCnt="0"/>
      <dgm:spPr/>
    </dgm:pt>
    <dgm:pt modelId="{3A36DA88-0D4E-41B9-9C3C-5790EDF956F5}" type="pres">
      <dgm:prSet presAssocID="{EAC90DE2-6F8C-414E-9839-9058D6DBBC00}" presName="Name23" presStyleLbl="parChTrans1D4" presStyleIdx="0" presStyleCnt="6"/>
      <dgm:spPr/>
      <dgm:t>
        <a:bodyPr/>
        <a:lstStyle/>
        <a:p>
          <a:endParaRPr lang="es-ES"/>
        </a:p>
      </dgm:t>
    </dgm:pt>
    <dgm:pt modelId="{15ABAF4B-E0C6-4E17-9E1B-B2DBD12145C2}" type="pres">
      <dgm:prSet presAssocID="{14D63CF8-9C67-4221-B229-9D5E73003140}" presName="hierRoot4" presStyleCnt="0"/>
      <dgm:spPr/>
    </dgm:pt>
    <dgm:pt modelId="{0C3B6023-55BA-4C53-A7D5-AA2BEA03CC16}" type="pres">
      <dgm:prSet presAssocID="{14D63CF8-9C67-4221-B229-9D5E73003140}" presName="composite4" presStyleCnt="0"/>
      <dgm:spPr/>
    </dgm:pt>
    <dgm:pt modelId="{DD1EC9EC-1090-497A-BFD0-9DCB26AE10E8}" type="pres">
      <dgm:prSet presAssocID="{14D63CF8-9C67-4221-B229-9D5E73003140}" presName="background4" presStyleLbl="node4" presStyleIdx="0" presStyleCnt="6"/>
      <dgm:spPr>
        <a:solidFill>
          <a:srgbClr val="D2A0A1"/>
        </a:solidFill>
      </dgm:spPr>
      <dgm:t>
        <a:bodyPr/>
        <a:lstStyle/>
        <a:p>
          <a:endParaRPr lang="es-ES"/>
        </a:p>
      </dgm:t>
    </dgm:pt>
    <dgm:pt modelId="{624F35A6-1FE4-4C0F-A579-E22D9BEAD1A6}" type="pres">
      <dgm:prSet presAssocID="{14D63CF8-9C67-4221-B229-9D5E73003140}" presName="text4" presStyleLbl="fgAcc4" presStyleIdx="0" presStyleCnt="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D7A628C-6489-420A-97CB-3EF02D661202}" type="pres">
      <dgm:prSet presAssocID="{14D63CF8-9C67-4221-B229-9D5E73003140}" presName="hierChild5" presStyleCnt="0"/>
      <dgm:spPr/>
    </dgm:pt>
    <dgm:pt modelId="{33CC4EC8-0692-4093-8890-A3CD5F8AF297}" type="pres">
      <dgm:prSet presAssocID="{F0D9ACE9-47AC-48D5-A21B-9BC7DD6EF5A0}" presName="Name23" presStyleLbl="parChTrans1D4" presStyleIdx="1" presStyleCnt="6"/>
      <dgm:spPr/>
      <dgm:t>
        <a:bodyPr/>
        <a:lstStyle/>
        <a:p>
          <a:endParaRPr lang="es-ES"/>
        </a:p>
      </dgm:t>
    </dgm:pt>
    <dgm:pt modelId="{FCC0B8BB-1E8C-4ED2-86C4-F238EF30AF7D}" type="pres">
      <dgm:prSet presAssocID="{3B89C33A-79B1-425A-B3E9-81E3A9A6AE50}" presName="hierRoot4" presStyleCnt="0"/>
      <dgm:spPr/>
    </dgm:pt>
    <dgm:pt modelId="{EA489D0C-051C-4FC3-A985-9F1BE31E22AB}" type="pres">
      <dgm:prSet presAssocID="{3B89C33A-79B1-425A-B3E9-81E3A9A6AE50}" presName="composite4" presStyleCnt="0"/>
      <dgm:spPr/>
    </dgm:pt>
    <dgm:pt modelId="{DA8888C5-61E4-4977-9DFB-28DC9C5C753A}" type="pres">
      <dgm:prSet presAssocID="{3B89C33A-79B1-425A-B3E9-81E3A9A6AE50}" presName="background4" presStyleLbl="node4" presStyleIdx="1" presStyleCnt="6"/>
      <dgm:spPr>
        <a:solidFill>
          <a:srgbClr val="D2A0A1"/>
        </a:solidFill>
      </dgm:spPr>
      <dgm:t>
        <a:bodyPr/>
        <a:lstStyle/>
        <a:p>
          <a:endParaRPr lang="es-ES"/>
        </a:p>
      </dgm:t>
    </dgm:pt>
    <dgm:pt modelId="{AEE70364-E22F-4A23-A15E-080A2F474818}" type="pres">
      <dgm:prSet presAssocID="{3B89C33A-79B1-425A-B3E9-81E3A9A6AE50}" presName="text4" presStyleLbl="fgAcc4" presStyleIdx="1" presStyleCnt="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D4D953C-F255-4AF6-B399-8E5E74817EE3}" type="pres">
      <dgm:prSet presAssocID="{3B89C33A-79B1-425A-B3E9-81E3A9A6AE50}" presName="hierChild5" presStyleCnt="0"/>
      <dgm:spPr/>
    </dgm:pt>
    <dgm:pt modelId="{8E02C9F4-4E31-49EA-84E8-3BEBFD4A9961}" type="pres">
      <dgm:prSet presAssocID="{ACC0B058-2341-4DF0-83CD-A4DAD4B541D3}" presName="Name23" presStyleLbl="parChTrans1D4" presStyleIdx="2" presStyleCnt="6"/>
      <dgm:spPr/>
      <dgm:t>
        <a:bodyPr/>
        <a:lstStyle/>
        <a:p>
          <a:endParaRPr lang="es-ES"/>
        </a:p>
      </dgm:t>
    </dgm:pt>
    <dgm:pt modelId="{B574DA40-E439-4060-BC3D-99BDC92B2342}" type="pres">
      <dgm:prSet presAssocID="{B0161349-42F6-4905-95F2-28AA0302494D}" presName="hierRoot4" presStyleCnt="0"/>
      <dgm:spPr/>
    </dgm:pt>
    <dgm:pt modelId="{A8A66E51-FC4B-4AA7-9A68-3B49075BBC88}" type="pres">
      <dgm:prSet presAssocID="{B0161349-42F6-4905-95F2-28AA0302494D}" presName="composite4" presStyleCnt="0"/>
      <dgm:spPr/>
    </dgm:pt>
    <dgm:pt modelId="{EDF9E2C4-A4D7-479D-9BEA-011975CC635F}" type="pres">
      <dgm:prSet presAssocID="{B0161349-42F6-4905-95F2-28AA0302494D}" presName="background4" presStyleLbl="node4" presStyleIdx="2" presStyleCnt="6"/>
      <dgm:spPr>
        <a:solidFill>
          <a:srgbClr val="D2A0A1"/>
        </a:solidFill>
      </dgm:spPr>
      <dgm:t>
        <a:bodyPr/>
        <a:lstStyle/>
        <a:p>
          <a:endParaRPr lang="es-ES"/>
        </a:p>
      </dgm:t>
    </dgm:pt>
    <dgm:pt modelId="{D895E1D1-FAA7-457B-906D-6B1BA907EC98}" type="pres">
      <dgm:prSet presAssocID="{B0161349-42F6-4905-95F2-28AA0302494D}" presName="text4" presStyleLbl="fgAcc4" presStyleIdx="2" presStyleCnt="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E0CC8B1-E9FF-4D36-B38F-FBA3945A7849}" type="pres">
      <dgm:prSet presAssocID="{B0161349-42F6-4905-95F2-28AA0302494D}" presName="hierChild5" presStyleCnt="0"/>
      <dgm:spPr/>
    </dgm:pt>
    <dgm:pt modelId="{92A882B8-E36B-488F-85FA-8EBF58DA03CF}" type="pres">
      <dgm:prSet presAssocID="{A6ECAE8A-5F72-4512-9C67-B3FD4AF0E0CF}" presName="Name23" presStyleLbl="parChTrans1D4" presStyleIdx="3" presStyleCnt="6"/>
      <dgm:spPr/>
      <dgm:t>
        <a:bodyPr/>
        <a:lstStyle/>
        <a:p>
          <a:endParaRPr lang="es-ES"/>
        </a:p>
      </dgm:t>
    </dgm:pt>
    <dgm:pt modelId="{8DF25FAC-30DF-4538-A8E1-A9D941F041AD}" type="pres">
      <dgm:prSet presAssocID="{3F4C7A54-EC15-41CD-9FBA-D86D2553DBF5}" presName="hierRoot4" presStyleCnt="0"/>
      <dgm:spPr/>
    </dgm:pt>
    <dgm:pt modelId="{A0372EB0-83C3-4DBF-92F9-451014C4FF44}" type="pres">
      <dgm:prSet presAssocID="{3F4C7A54-EC15-41CD-9FBA-D86D2553DBF5}" presName="composite4" presStyleCnt="0"/>
      <dgm:spPr/>
    </dgm:pt>
    <dgm:pt modelId="{9E201972-DD08-46D0-815D-4D2A021102CD}" type="pres">
      <dgm:prSet presAssocID="{3F4C7A54-EC15-41CD-9FBA-D86D2553DBF5}" presName="background4" presStyleLbl="node4" presStyleIdx="3" presStyleCnt="6"/>
      <dgm:spPr>
        <a:solidFill>
          <a:srgbClr val="D2A0A1"/>
        </a:solidFill>
      </dgm:spPr>
      <dgm:t>
        <a:bodyPr/>
        <a:lstStyle/>
        <a:p>
          <a:endParaRPr lang="es-ES"/>
        </a:p>
      </dgm:t>
    </dgm:pt>
    <dgm:pt modelId="{436F61AF-C585-480E-8292-464129BA5508}" type="pres">
      <dgm:prSet presAssocID="{3F4C7A54-EC15-41CD-9FBA-D86D2553DBF5}" presName="text4" presStyleLbl="fgAcc4" presStyleIdx="3" presStyleCnt="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1B3D32C-D72B-4C67-A1B2-FD4D1AF80037}" type="pres">
      <dgm:prSet presAssocID="{3F4C7A54-EC15-41CD-9FBA-D86D2553DBF5}" presName="hierChild5" presStyleCnt="0"/>
      <dgm:spPr/>
    </dgm:pt>
    <dgm:pt modelId="{8CEC9A4A-70C1-4F82-AB38-451B6DC2D68A}" type="pres">
      <dgm:prSet presAssocID="{78E99D71-CE48-4F44-B749-FA03F1FB3C83}" presName="Name23" presStyleLbl="parChTrans1D4" presStyleIdx="4" presStyleCnt="6"/>
      <dgm:spPr/>
      <dgm:t>
        <a:bodyPr/>
        <a:lstStyle/>
        <a:p>
          <a:endParaRPr lang="es-ES"/>
        </a:p>
      </dgm:t>
    </dgm:pt>
    <dgm:pt modelId="{F025CEA8-6976-4B17-9AB9-6784D800D56A}" type="pres">
      <dgm:prSet presAssocID="{2B9A050F-CC4B-46C9-9A26-B420879C7F5F}" presName="hierRoot4" presStyleCnt="0"/>
      <dgm:spPr/>
    </dgm:pt>
    <dgm:pt modelId="{948B8599-A798-4C3D-92C8-9606BADC3FC6}" type="pres">
      <dgm:prSet presAssocID="{2B9A050F-CC4B-46C9-9A26-B420879C7F5F}" presName="composite4" presStyleCnt="0"/>
      <dgm:spPr/>
    </dgm:pt>
    <dgm:pt modelId="{27570B26-429C-46D8-8E8C-A92FF783BC3E}" type="pres">
      <dgm:prSet presAssocID="{2B9A050F-CC4B-46C9-9A26-B420879C7F5F}" presName="background4" presStyleLbl="node4" presStyleIdx="4" presStyleCnt="6"/>
      <dgm:spPr>
        <a:solidFill>
          <a:srgbClr val="D2A0A1"/>
        </a:solidFill>
      </dgm:spPr>
      <dgm:t>
        <a:bodyPr/>
        <a:lstStyle/>
        <a:p>
          <a:endParaRPr lang="es-ES"/>
        </a:p>
      </dgm:t>
    </dgm:pt>
    <dgm:pt modelId="{3C4A6D01-213A-463D-8F2E-536D7C0BE83F}" type="pres">
      <dgm:prSet presAssocID="{2B9A050F-CC4B-46C9-9A26-B420879C7F5F}" presName="text4" presStyleLbl="fgAcc4" presStyleIdx="4" presStyleCnt="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F668F82-C961-458C-BB36-CFE15A7F1541}" type="pres">
      <dgm:prSet presAssocID="{2B9A050F-CC4B-46C9-9A26-B420879C7F5F}" presName="hierChild5" presStyleCnt="0"/>
      <dgm:spPr/>
    </dgm:pt>
    <dgm:pt modelId="{BE33EB28-F0C0-4E34-913F-F7739F2C0BE6}" type="pres">
      <dgm:prSet presAssocID="{CF3A3DDE-FF85-4EBA-8D85-65CE60C82377}" presName="Name23" presStyleLbl="parChTrans1D4" presStyleIdx="5" presStyleCnt="6"/>
      <dgm:spPr/>
      <dgm:t>
        <a:bodyPr/>
        <a:lstStyle/>
        <a:p>
          <a:endParaRPr lang="es-ES"/>
        </a:p>
      </dgm:t>
    </dgm:pt>
    <dgm:pt modelId="{E8173D2D-C943-4E6D-8A7C-BF84BB8BDE32}" type="pres">
      <dgm:prSet presAssocID="{3B08A3B4-F9FD-4360-ADD8-A29FA80D4AD1}" presName="hierRoot4" presStyleCnt="0"/>
      <dgm:spPr/>
    </dgm:pt>
    <dgm:pt modelId="{1EDB2E3B-DD31-497F-AFD2-A72CE8ADDE5E}" type="pres">
      <dgm:prSet presAssocID="{3B08A3B4-F9FD-4360-ADD8-A29FA80D4AD1}" presName="composite4" presStyleCnt="0"/>
      <dgm:spPr/>
    </dgm:pt>
    <dgm:pt modelId="{0C8B8DFA-0D54-4348-A6A2-CC585BE6B26A}" type="pres">
      <dgm:prSet presAssocID="{3B08A3B4-F9FD-4360-ADD8-A29FA80D4AD1}" presName="background4" presStyleLbl="node4" presStyleIdx="5" presStyleCnt="6"/>
      <dgm:spPr>
        <a:solidFill>
          <a:srgbClr val="D2A0A1"/>
        </a:solidFill>
      </dgm:spPr>
      <dgm:t>
        <a:bodyPr/>
        <a:lstStyle/>
        <a:p>
          <a:endParaRPr lang="es-ES"/>
        </a:p>
      </dgm:t>
    </dgm:pt>
    <dgm:pt modelId="{2AC3B94A-7B11-4C0A-A4E2-782134A915E7}" type="pres">
      <dgm:prSet presAssocID="{3B08A3B4-F9FD-4360-ADD8-A29FA80D4AD1}" presName="text4" presStyleLbl="fgAcc4" presStyleIdx="5" presStyleCnt="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D30D460-515C-426E-9191-CFA35D0DD6DD}" type="pres">
      <dgm:prSet presAssocID="{3B08A3B4-F9FD-4360-ADD8-A29FA80D4AD1}" presName="hierChild5" presStyleCnt="0"/>
      <dgm:spPr/>
    </dgm:pt>
    <dgm:pt modelId="{FCD81818-2FEB-471F-9A37-299973170EDC}" type="pres">
      <dgm:prSet presAssocID="{FCAE3C89-4C4B-42E4-8D0B-24042A77B937}" presName="Name10" presStyleLbl="parChTrans1D2" presStyleIdx="1" presStyleCnt="3"/>
      <dgm:spPr/>
      <dgm:t>
        <a:bodyPr/>
        <a:lstStyle/>
        <a:p>
          <a:endParaRPr lang="es-ES"/>
        </a:p>
      </dgm:t>
    </dgm:pt>
    <dgm:pt modelId="{551928DA-C271-4FA3-8B92-C40F39440966}" type="pres">
      <dgm:prSet presAssocID="{399CE937-75A0-4B88-9FB7-6FC3E11AAF38}" presName="hierRoot2" presStyleCnt="0"/>
      <dgm:spPr/>
    </dgm:pt>
    <dgm:pt modelId="{6FBE5AEF-E572-463D-BC9E-8E5145B0BABD}" type="pres">
      <dgm:prSet presAssocID="{399CE937-75A0-4B88-9FB7-6FC3E11AAF38}" presName="composite2" presStyleCnt="0"/>
      <dgm:spPr/>
    </dgm:pt>
    <dgm:pt modelId="{597E7ED4-2389-4111-A212-3EE01AF91311}" type="pres">
      <dgm:prSet presAssocID="{399CE937-75A0-4B88-9FB7-6FC3E11AAF38}" presName="background2" presStyleLbl="node2" presStyleIdx="1" presStyleCnt="3"/>
      <dgm:spPr>
        <a:solidFill>
          <a:srgbClr val="D2A0A1"/>
        </a:solidFill>
      </dgm:spPr>
      <dgm:t>
        <a:bodyPr/>
        <a:lstStyle/>
        <a:p>
          <a:endParaRPr lang="es-ES"/>
        </a:p>
      </dgm:t>
    </dgm:pt>
    <dgm:pt modelId="{EF6400D6-E061-4650-BF3B-99B7B8885CA3}" type="pres">
      <dgm:prSet presAssocID="{399CE937-75A0-4B88-9FB7-6FC3E11AAF38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2AEBC299-964A-4D69-AF17-F7FF94B17EA5}" type="pres">
      <dgm:prSet presAssocID="{399CE937-75A0-4B88-9FB7-6FC3E11AAF38}" presName="hierChild3" presStyleCnt="0"/>
      <dgm:spPr/>
    </dgm:pt>
    <dgm:pt modelId="{E217C35B-A34D-4EEA-B557-6F374DC15D71}" type="pres">
      <dgm:prSet presAssocID="{54494C1E-FF0C-47E3-9FE2-8376D9B15B5C}" presName="Name17" presStyleLbl="parChTrans1D3" presStyleIdx="1" presStyleCnt="3"/>
      <dgm:spPr/>
      <dgm:t>
        <a:bodyPr/>
        <a:lstStyle/>
        <a:p>
          <a:endParaRPr lang="es-ES"/>
        </a:p>
      </dgm:t>
    </dgm:pt>
    <dgm:pt modelId="{9F62C9EA-A259-4B2B-AFE4-CBC0F7669EB0}" type="pres">
      <dgm:prSet presAssocID="{6A20AAE9-AC83-44B3-B3C4-93BB166E00CE}" presName="hierRoot3" presStyleCnt="0"/>
      <dgm:spPr/>
    </dgm:pt>
    <dgm:pt modelId="{8B9C63F4-12D9-4289-94CE-EA6516450B42}" type="pres">
      <dgm:prSet presAssocID="{6A20AAE9-AC83-44B3-B3C4-93BB166E00CE}" presName="composite3" presStyleCnt="0"/>
      <dgm:spPr/>
    </dgm:pt>
    <dgm:pt modelId="{595366E3-486E-4122-ABA1-8831677ED889}" type="pres">
      <dgm:prSet presAssocID="{6A20AAE9-AC83-44B3-B3C4-93BB166E00CE}" presName="background3" presStyleLbl="node3" presStyleIdx="1" presStyleCnt="3"/>
      <dgm:spPr>
        <a:solidFill>
          <a:srgbClr val="D2A0A1"/>
        </a:solidFill>
      </dgm:spPr>
      <dgm:t>
        <a:bodyPr/>
        <a:lstStyle/>
        <a:p>
          <a:endParaRPr lang="es-ES"/>
        </a:p>
      </dgm:t>
    </dgm:pt>
    <dgm:pt modelId="{A2F4A447-910F-4382-9EF1-4EB36CCEE549}" type="pres">
      <dgm:prSet presAssocID="{6A20AAE9-AC83-44B3-B3C4-93BB166E00CE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BFBAF6C-3B59-40B1-A128-149AB5E44BA6}" type="pres">
      <dgm:prSet presAssocID="{6A20AAE9-AC83-44B3-B3C4-93BB166E00CE}" presName="hierChild4" presStyleCnt="0"/>
      <dgm:spPr/>
    </dgm:pt>
    <dgm:pt modelId="{9D1F283A-0614-448C-BC6A-1E1E798D450B}" type="pres">
      <dgm:prSet presAssocID="{E8CA7FBE-2765-4F1C-8180-E59C70BAC0FD}" presName="Name10" presStyleLbl="parChTrans1D2" presStyleIdx="2" presStyleCnt="3"/>
      <dgm:spPr/>
      <dgm:t>
        <a:bodyPr/>
        <a:lstStyle/>
        <a:p>
          <a:endParaRPr lang="es-ES"/>
        </a:p>
      </dgm:t>
    </dgm:pt>
    <dgm:pt modelId="{216ADA1B-4F5D-4CEB-A896-1E6178893991}" type="pres">
      <dgm:prSet presAssocID="{D8860307-DC89-475B-9853-F86DD6FCE008}" presName="hierRoot2" presStyleCnt="0"/>
      <dgm:spPr/>
    </dgm:pt>
    <dgm:pt modelId="{C977932C-33B2-4C2D-8B58-58439C0F68B1}" type="pres">
      <dgm:prSet presAssocID="{D8860307-DC89-475B-9853-F86DD6FCE008}" presName="composite2" presStyleCnt="0"/>
      <dgm:spPr/>
    </dgm:pt>
    <dgm:pt modelId="{4A315E1B-0B3E-4230-9FC6-913E5966182B}" type="pres">
      <dgm:prSet presAssocID="{D8860307-DC89-475B-9853-F86DD6FCE008}" presName="background2" presStyleLbl="node2" presStyleIdx="2" presStyleCnt="3"/>
      <dgm:spPr>
        <a:solidFill>
          <a:srgbClr val="D2A0A1"/>
        </a:solidFill>
      </dgm:spPr>
      <dgm:t>
        <a:bodyPr/>
        <a:lstStyle/>
        <a:p>
          <a:endParaRPr lang="es-ES"/>
        </a:p>
      </dgm:t>
    </dgm:pt>
    <dgm:pt modelId="{D3AB9047-0304-48BD-8179-F0BEB2E3F273}" type="pres">
      <dgm:prSet presAssocID="{D8860307-DC89-475B-9853-F86DD6FCE008}" presName="text2" presStyleLbl="fgAcc2" presStyleIdx="2" presStyleCnt="3" custLinFactNeighborX="1818" custLinFactNeighborY="-286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9D86F41-4F95-4119-857B-51C38BC01E27}" type="pres">
      <dgm:prSet presAssocID="{D8860307-DC89-475B-9853-F86DD6FCE008}" presName="hierChild3" presStyleCnt="0"/>
      <dgm:spPr/>
    </dgm:pt>
    <dgm:pt modelId="{EEC33CA6-5208-478C-B66A-CA944F9F4F88}" type="pres">
      <dgm:prSet presAssocID="{F6E5C6DA-70DE-4E91-BA0C-DA4C68CB6C7C}" presName="Name17" presStyleLbl="parChTrans1D3" presStyleIdx="2" presStyleCnt="3"/>
      <dgm:spPr/>
      <dgm:t>
        <a:bodyPr/>
        <a:lstStyle/>
        <a:p>
          <a:endParaRPr lang="es-ES"/>
        </a:p>
      </dgm:t>
    </dgm:pt>
    <dgm:pt modelId="{D02E4312-D308-4AED-9F85-C4C6DF79514C}" type="pres">
      <dgm:prSet presAssocID="{E3B27B44-1A84-4612-A972-6A9ADFF0E448}" presName="hierRoot3" presStyleCnt="0"/>
      <dgm:spPr/>
    </dgm:pt>
    <dgm:pt modelId="{25695093-1237-47D7-8F49-487310F8FC57}" type="pres">
      <dgm:prSet presAssocID="{E3B27B44-1A84-4612-A972-6A9ADFF0E448}" presName="composite3" presStyleCnt="0"/>
      <dgm:spPr/>
    </dgm:pt>
    <dgm:pt modelId="{69853A83-2D3E-4583-AD70-727AAF17D957}" type="pres">
      <dgm:prSet presAssocID="{E3B27B44-1A84-4612-A972-6A9ADFF0E448}" presName="background3" presStyleLbl="node3" presStyleIdx="2" presStyleCnt="3"/>
      <dgm:spPr>
        <a:solidFill>
          <a:srgbClr val="D2A0A1"/>
        </a:solidFill>
      </dgm:spPr>
      <dgm:t>
        <a:bodyPr/>
        <a:lstStyle/>
        <a:p>
          <a:endParaRPr lang="es-ES"/>
        </a:p>
      </dgm:t>
    </dgm:pt>
    <dgm:pt modelId="{1C410061-1F1B-48B2-B5A6-82B137BD1287}" type="pres">
      <dgm:prSet presAssocID="{E3B27B44-1A84-4612-A972-6A9ADFF0E448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67B1B5A-421D-4730-92E7-A91DBB436C9A}" type="pres">
      <dgm:prSet presAssocID="{E3B27B44-1A84-4612-A972-6A9ADFF0E448}" presName="hierChild4" presStyleCnt="0"/>
      <dgm:spPr/>
    </dgm:pt>
  </dgm:ptLst>
  <dgm:cxnLst>
    <dgm:cxn modelId="{57E30A9F-CA39-44F5-A19C-E70439616B08}" type="presOf" srcId="{54494C1E-FF0C-47E3-9FE2-8376D9B15B5C}" destId="{E217C35B-A34D-4EEA-B557-6F374DC15D71}" srcOrd="0" destOrd="0" presId="urn:microsoft.com/office/officeart/2005/8/layout/hierarchy1"/>
    <dgm:cxn modelId="{7DF860AC-1BE8-4321-B643-BE10F37D7397}" type="presOf" srcId="{D8860307-DC89-475B-9853-F86DD6FCE008}" destId="{D3AB9047-0304-48BD-8179-F0BEB2E3F273}" srcOrd="0" destOrd="0" presId="urn:microsoft.com/office/officeart/2005/8/layout/hierarchy1"/>
    <dgm:cxn modelId="{90326F90-E2C7-433F-A806-821CC99E18E9}" type="presOf" srcId="{B0161349-42F6-4905-95F2-28AA0302494D}" destId="{D895E1D1-FAA7-457B-906D-6B1BA907EC98}" srcOrd="0" destOrd="0" presId="urn:microsoft.com/office/officeart/2005/8/layout/hierarchy1"/>
    <dgm:cxn modelId="{CEE6F8A5-27B8-4F23-B0DC-BF071746AB23}" type="presOf" srcId="{F0D9ACE9-47AC-48D5-A21B-9BC7DD6EF5A0}" destId="{33CC4EC8-0692-4093-8890-A3CD5F8AF297}" srcOrd="0" destOrd="0" presId="urn:microsoft.com/office/officeart/2005/8/layout/hierarchy1"/>
    <dgm:cxn modelId="{F6780DC9-9C55-4F4F-8045-C58268620B7A}" type="presOf" srcId="{FD26E837-0FD4-4E0C-81B7-2CFCB189799F}" destId="{34220A72-43AC-4E09-9324-CAC1A9C347B7}" srcOrd="0" destOrd="0" presId="urn:microsoft.com/office/officeart/2005/8/layout/hierarchy1"/>
    <dgm:cxn modelId="{B54C1907-B84A-448B-9402-D24D244CBF93}" type="presOf" srcId="{3B08A3B4-F9FD-4360-ADD8-A29FA80D4AD1}" destId="{2AC3B94A-7B11-4C0A-A4E2-782134A915E7}" srcOrd="0" destOrd="0" presId="urn:microsoft.com/office/officeart/2005/8/layout/hierarchy1"/>
    <dgm:cxn modelId="{B58A58DB-4AB6-4A49-8A7B-C3FA08C6E1AE}" srcId="{2B9A050F-CC4B-46C9-9A26-B420879C7F5F}" destId="{3B08A3B4-F9FD-4360-ADD8-A29FA80D4AD1}" srcOrd="0" destOrd="0" parTransId="{CF3A3DDE-FF85-4EBA-8D85-65CE60C82377}" sibTransId="{1DAA9D4F-83BB-4C5B-B461-618DB7905B77}"/>
    <dgm:cxn modelId="{B440F306-88A2-4827-8820-73E180CF8A22}" type="presOf" srcId="{ACC0B058-2341-4DF0-83CD-A4DAD4B541D3}" destId="{8E02C9F4-4E31-49EA-84E8-3BEBFD4A9961}" srcOrd="0" destOrd="0" presId="urn:microsoft.com/office/officeart/2005/8/layout/hierarchy1"/>
    <dgm:cxn modelId="{9D5D4D0B-856C-452B-8351-86FD9662533C}" type="presOf" srcId="{2B9A050F-CC4B-46C9-9A26-B420879C7F5F}" destId="{3C4A6D01-213A-463D-8F2E-536D7C0BE83F}" srcOrd="0" destOrd="0" presId="urn:microsoft.com/office/officeart/2005/8/layout/hierarchy1"/>
    <dgm:cxn modelId="{8C1A2707-F71D-427C-BA5C-4C0477765948}" type="presOf" srcId="{6A20AAE9-AC83-44B3-B3C4-93BB166E00CE}" destId="{A2F4A447-910F-4382-9EF1-4EB36CCEE549}" srcOrd="0" destOrd="0" presId="urn:microsoft.com/office/officeart/2005/8/layout/hierarchy1"/>
    <dgm:cxn modelId="{4248ABF2-46F4-41F3-AD99-CE04B7FDB93F}" type="presOf" srcId="{E3B27B44-1A84-4612-A972-6A9ADFF0E448}" destId="{1C410061-1F1B-48B2-B5A6-82B137BD1287}" srcOrd="0" destOrd="0" presId="urn:microsoft.com/office/officeart/2005/8/layout/hierarchy1"/>
    <dgm:cxn modelId="{A543AC2F-6E52-4929-828E-319A25B1904D}" type="presOf" srcId="{3B89C33A-79B1-425A-B3E9-81E3A9A6AE50}" destId="{AEE70364-E22F-4A23-A15E-080A2F474818}" srcOrd="0" destOrd="0" presId="urn:microsoft.com/office/officeart/2005/8/layout/hierarchy1"/>
    <dgm:cxn modelId="{8018528C-41D0-4378-A62D-A99B2B8C008C}" type="presOf" srcId="{A6ECAE8A-5F72-4512-9C67-B3FD4AF0E0CF}" destId="{92A882B8-E36B-488F-85FA-8EBF58DA03CF}" srcOrd="0" destOrd="0" presId="urn:microsoft.com/office/officeart/2005/8/layout/hierarchy1"/>
    <dgm:cxn modelId="{3240C32E-7FDD-496B-AD63-F7AC0A363FD1}" type="presOf" srcId="{F3DD0947-CA3F-4E37-928A-4CA2EDA2B65A}" destId="{DEDBD5E6-7D26-4321-ACD6-98AD298BFF39}" srcOrd="0" destOrd="0" presId="urn:microsoft.com/office/officeart/2005/8/layout/hierarchy1"/>
    <dgm:cxn modelId="{F4AF1055-511D-434B-A000-31E2E8E8333E}" srcId="{B0161349-42F6-4905-95F2-28AA0302494D}" destId="{3F4C7A54-EC15-41CD-9FBA-D86D2553DBF5}" srcOrd="0" destOrd="0" parTransId="{A6ECAE8A-5F72-4512-9C67-B3FD4AF0E0CF}" sibTransId="{032655DF-68F7-486B-B83A-CBFA2402ECFE}"/>
    <dgm:cxn modelId="{373A9BCD-AAC6-4CD3-A8B4-DBF718AD68EA}" type="presOf" srcId="{399CE937-75A0-4B88-9FB7-6FC3E11AAF38}" destId="{EF6400D6-E061-4650-BF3B-99B7B8885CA3}" srcOrd="0" destOrd="0" presId="urn:microsoft.com/office/officeart/2005/8/layout/hierarchy1"/>
    <dgm:cxn modelId="{312737EA-D1AB-4EE3-A422-234F427FE7B5}" type="presOf" srcId="{09D59411-990E-4EFB-A39A-882C423AE34A}" destId="{71E18444-AE84-46D5-B54F-A7914EE8EB6D}" srcOrd="0" destOrd="0" presId="urn:microsoft.com/office/officeart/2005/8/layout/hierarchy1"/>
    <dgm:cxn modelId="{31BB2DEF-2776-45C5-8784-2AB66FCF02DC}" type="presOf" srcId="{CCB9E1E9-117B-4F88-A004-E804BEBE3B2E}" destId="{42A9258C-D7D6-424D-8D18-4BA17626244D}" srcOrd="0" destOrd="0" presId="urn:microsoft.com/office/officeart/2005/8/layout/hierarchy1"/>
    <dgm:cxn modelId="{F6D8CEC1-AB82-4D61-A376-3F767304107D}" type="presOf" srcId="{78E99D71-CE48-4F44-B749-FA03F1FB3C83}" destId="{8CEC9A4A-70C1-4F82-AB38-451B6DC2D68A}" srcOrd="0" destOrd="0" presId="urn:microsoft.com/office/officeart/2005/8/layout/hierarchy1"/>
    <dgm:cxn modelId="{A7689788-0D51-4540-9AB9-FE97666D1022}" type="presOf" srcId="{E8CA7FBE-2765-4F1C-8180-E59C70BAC0FD}" destId="{9D1F283A-0614-448C-BC6A-1E1E798D450B}" srcOrd="0" destOrd="0" presId="urn:microsoft.com/office/officeart/2005/8/layout/hierarchy1"/>
    <dgm:cxn modelId="{54F393C1-BA66-4B37-8C3E-2BA521C6FE6A}" srcId="{14D63CF8-9C67-4221-B229-9D5E73003140}" destId="{3B89C33A-79B1-425A-B3E9-81E3A9A6AE50}" srcOrd="0" destOrd="0" parTransId="{F0D9ACE9-47AC-48D5-A21B-9BC7DD6EF5A0}" sibTransId="{18FE7E4B-9D07-4A50-A10B-BACFB66D32E6}"/>
    <dgm:cxn modelId="{FD1589B0-75A6-4DCB-9CA9-45790454D69B}" srcId="{399CE937-75A0-4B88-9FB7-6FC3E11AAF38}" destId="{6A20AAE9-AC83-44B3-B3C4-93BB166E00CE}" srcOrd="0" destOrd="0" parTransId="{54494C1E-FF0C-47E3-9FE2-8376D9B15B5C}" sibTransId="{E5E2E304-A157-40A0-B46D-3C0F07DEE59F}"/>
    <dgm:cxn modelId="{66F15704-9AB9-480D-86B9-63B783DC2DB1}" type="presOf" srcId="{FCAE3C89-4C4B-42E4-8D0B-24042A77B937}" destId="{FCD81818-2FEB-471F-9A37-299973170EDC}" srcOrd="0" destOrd="0" presId="urn:microsoft.com/office/officeart/2005/8/layout/hierarchy1"/>
    <dgm:cxn modelId="{4C9E9777-6331-4E46-9D01-15D3E6DF65FA}" type="presOf" srcId="{EAC90DE2-6F8C-414E-9839-9058D6DBBC00}" destId="{3A36DA88-0D4E-41B9-9C3C-5790EDF956F5}" srcOrd="0" destOrd="0" presId="urn:microsoft.com/office/officeart/2005/8/layout/hierarchy1"/>
    <dgm:cxn modelId="{6847D3C5-AECB-46BC-B257-0EE1C6860834}" srcId="{F047E053-827B-4AD2-B8F3-06ED64F107D7}" destId="{CA02CF15-8462-4D1E-BF32-2B021A41368C}" srcOrd="0" destOrd="0" parTransId="{384451CB-C6D8-4F86-9D20-8DEE2E0E383A}" sibTransId="{AEE57279-6D49-4175-9D40-AFFBDD341551}"/>
    <dgm:cxn modelId="{C59692AE-CA2B-4ED6-AAB8-41D79469CCE4}" type="presOf" srcId="{F047E053-827B-4AD2-B8F3-06ED64F107D7}" destId="{D9661E90-67B1-47FA-A700-8D07A017B3CE}" srcOrd="0" destOrd="0" presId="urn:microsoft.com/office/officeart/2005/8/layout/hierarchy1"/>
    <dgm:cxn modelId="{5D307CDD-ED41-489B-8019-2A6569DBD63B}" type="presOf" srcId="{14D63CF8-9C67-4221-B229-9D5E73003140}" destId="{624F35A6-1FE4-4C0F-A579-E22D9BEAD1A6}" srcOrd="0" destOrd="0" presId="urn:microsoft.com/office/officeart/2005/8/layout/hierarchy1"/>
    <dgm:cxn modelId="{B35E0FA1-82FA-4148-B127-EC2B787991D7}" type="presOf" srcId="{F6E5C6DA-70DE-4E91-BA0C-DA4C68CB6C7C}" destId="{EEC33CA6-5208-478C-B66A-CA944F9F4F88}" srcOrd="0" destOrd="0" presId="urn:microsoft.com/office/officeart/2005/8/layout/hierarchy1"/>
    <dgm:cxn modelId="{3F257E02-6C65-4E66-9E3E-D8CAC22AD3EA}" srcId="{F3DD0947-CA3F-4E37-928A-4CA2EDA2B65A}" destId="{B0161349-42F6-4905-95F2-28AA0302494D}" srcOrd="1" destOrd="0" parTransId="{ACC0B058-2341-4DF0-83CD-A4DAD4B541D3}" sibTransId="{55C0D3E3-5BF4-4EA7-BCB9-E5C67493D113}"/>
    <dgm:cxn modelId="{E268D16F-5636-48D5-83A8-3578A7DD04A2}" srcId="{CA02CF15-8462-4D1E-BF32-2B021A41368C}" destId="{D8860307-DC89-475B-9853-F86DD6FCE008}" srcOrd="2" destOrd="0" parTransId="{E8CA7FBE-2765-4F1C-8180-E59C70BAC0FD}" sibTransId="{73EA2E41-81AD-4886-A79C-4BEB66AF027F}"/>
    <dgm:cxn modelId="{7DD9EC8C-6EC1-4474-83B8-BE93CB6E19B3}" type="presOf" srcId="{CF3A3DDE-FF85-4EBA-8D85-65CE60C82377}" destId="{BE33EB28-F0C0-4E34-913F-F7739F2C0BE6}" srcOrd="0" destOrd="0" presId="urn:microsoft.com/office/officeart/2005/8/layout/hierarchy1"/>
    <dgm:cxn modelId="{EE4BD0AA-5A33-4829-90F6-613D991309B4}" srcId="{CA02CF15-8462-4D1E-BF32-2B021A41368C}" destId="{09D59411-990E-4EFB-A39A-882C423AE34A}" srcOrd="0" destOrd="0" parTransId="{FD26E837-0FD4-4E0C-81B7-2CFCB189799F}" sibTransId="{0D85FE5C-4F17-4670-BFCA-05F5C3DE1ED1}"/>
    <dgm:cxn modelId="{30F446AF-211D-46A1-BFF1-629360DCFFFB}" type="presOf" srcId="{CA02CF15-8462-4D1E-BF32-2B021A41368C}" destId="{AB7D8876-3280-4E97-9369-E86E266650A6}" srcOrd="0" destOrd="0" presId="urn:microsoft.com/office/officeart/2005/8/layout/hierarchy1"/>
    <dgm:cxn modelId="{51BE5C68-020A-423E-BCE2-B3316B39F45E}" srcId="{09D59411-990E-4EFB-A39A-882C423AE34A}" destId="{F3DD0947-CA3F-4E37-928A-4CA2EDA2B65A}" srcOrd="0" destOrd="0" parTransId="{CCB9E1E9-117B-4F88-A004-E804BEBE3B2E}" sibTransId="{BAA0F780-200E-42A9-8A91-D3EDDF6248C2}"/>
    <dgm:cxn modelId="{BE71FA28-A57A-4112-8642-A8EF3343EDCB}" srcId="{F3DD0947-CA3F-4E37-928A-4CA2EDA2B65A}" destId="{2B9A050F-CC4B-46C9-9A26-B420879C7F5F}" srcOrd="2" destOrd="0" parTransId="{78E99D71-CE48-4F44-B749-FA03F1FB3C83}" sibTransId="{9B70DACE-069E-4B83-83D5-030712097FBB}"/>
    <dgm:cxn modelId="{03FFB5DA-2D1D-4BD8-899E-69AB1229BC73}" srcId="{F3DD0947-CA3F-4E37-928A-4CA2EDA2B65A}" destId="{14D63CF8-9C67-4221-B229-9D5E73003140}" srcOrd="0" destOrd="0" parTransId="{EAC90DE2-6F8C-414E-9839-9058D6DBBC00}" sibTransId="{10C330E8-5C8D-4371-A78E-2624A4CC1756}"/>
    <dgm:cxn modelId="{1B29164F-0D3C-4C81-93E2-99AB0160B861}" srcId="{CA02CF15-8462-4D1E-BF32-2B021A41368C}" destId="{399CE937-75A0-4B88-9FB7-6FC3E11AAF38}" srcOrd="1" destOrd="0" parTransId="{FCAE3C89-4C4B-42E4-8D0B-24042A77B937}" sibTransId="{4237C2A9-AE00-400D-8F91-13A220EA8E4F}"/>
    <dgm:cxn modelId="{D68B928F-CBB0-427D-A503-D325EFEA4B67}" srcId="{D8860307-DC89-475B-9853-F86DD6FCE008}" destId="{E3B27B44-1A84-4612-A972-6A9ADFF0E448}" srcOrd="0" destOrd="0" parTransId="{F6E5C6DA-70DE-4E91-BA0C-DA4C68CB6C7C}" sibTransId="{AD68EFF9-0E94-4017-848F-D3A73D254E42}"/>
    <dgm:cxn modelId="{4CD0BED7-9008-485B-9C7B-73D644BED342}" type="presOf" srcId="{3F4C7A54-EC15-41CD-9FBA-D86D2553DBF5}" destId="{436F61AF-C585-480E-8292-464129BA5508}" srcOrd="0" destOrd="0" presId="urn:microsoft.com/office/officeart/2005/8/layout/hierarchy1"/>
    <dgm:cxn modelId="{35C1F024-33FC-46C0-B425-11949802704A}" type="presParOf" srcId="{D9661E90-67B1-47FA-A700-8D07A017B3CE}" destId="{41149F8E-882E-4F1C-9850-057BB874F582}" srcOrd="0" destOrd="0" presId="urn:microsoft.com/office/officeart/2005/8/layout/hierarchy1"/>
    <dgm:cxn modelId="{8DD40C23-C0F1-4950-9EE6-FB12DF96DB85}" type="presParOf" srcId="{41149F8E-882E-4F1C-9850-057BB874F582}" destId="{2EE9D783-C662-40E4-B8CB-F02CD3E2D4E0}" srcOrd="0" destOrd="0" presId="urn:microsoft.com/office/officeart/2005/8/layout/hierarchy1"/>
    <dgm:cxn modelId="{ABDFB6ED-5008-43B2-9D31-507EC3DF8D47}" type="presParOf" srcId="{2EE9D783-C662-40E4-B8CB-F02CD3E2D4E0}" destId="{F395695F-F189-4282-B805-B16CA3E8555F}" srcOrd="0" destOrd="0" presId="urn:microsoft.com/office/officeart/2005/8/layout/hierarchy1"/>
    <dgm:cxn modelId="{E2A14931-7F70-41FC-B88D-B3E2589D6A1F}" type="presParOf" srcId="{2EE9D783-C662-40E4-B8CB-F02CD3E2D4E0}" destId="{AB7D8876-3280-4E97-9369-E86E266650A6}" srcOrd="1" destOrd="0" presId="urn:microsoft.com/office/officeart/2005/8/layout/hierarchy1"/>
    <dgm:cxn modelId="{D4DB1DEB-D546-4F90-BF92-B5337DC19B12}" type="presParOf" srcId="{41149F8E-882E-4F1C-9850-057BB874F582}" destId="{CCD82210-8D9C-4AA1-BA36-C221BCEAB9AE}" srcOrd="1" destOrd="0" presId="urn:microsoft.com/office/officeart/2005/8/layout/hierarchy1"/>
    <dgm:cxn modelId="{9CD2FD0A-BB67-485D-A746-E933861523F9}" type="presParOf" srcId="{CCD82210-8D9C-4AA1-BA36-C221BCEAB9AE}" destId="{34220A72-43AC-4E09-9324-CAC1A9C347B7}" srcOrd="0" destOrd="0" presId="urn:microsoft.com/office/officeart/2005/8/layout/hierarchy1"/>
    <dgm:cxn modelId="{0DB00B57-C256-4DE6-8ACE-C1A91E02D9A2}" type="presParOf" srcId="{CCD82210-8D9C-4AA1-BA36-C221BCEAB9AE}" destId="{37B78FD7-B5C7-4E6C-BB0B-748F6DC2EF0F}" srcOrd="1" destOrd="0" presId="urn:microsoft.com/office/officeart/2005/8/layout/hierarchy1"/>
    <dgm:cxn modelId="{45364CF5-E0D1-41DF-9331-4A9E23DAA168}" type="presParOf" srcId="{37B78FD7-B5C7-4E6C-BB0B-748F6DC2EF0F}" destId="{75B0BDD7-C786-4A09-ACD0-C8DA3B7518AD}" srcOrd="0" destOrd="0" presId="urn:microsoft.com/office/officeart/2005/8/layout/hierarchy1"/>
    <dgm:cxn modelId="{5EF94F9D-E4E3-4B05-9614-320F0CEFFB00}" type="presParOf" srcId="{75B0BDD7-C786-4A09-ACD0-C8DA3B7518AD}" destId="{38986B74-6F3C-4639-9D3F-58974A1BCF0F}" srcOrd="0" destOrd="0" presId="urn:microsoft.com/office/officeart/2005/8/layout/hierarchy1"/>
    <dgm:cxn modelId="{985D1E83-A2D0-45AB-A650-E252FCE2454D}" type="presParOf" srcId="{75B0BDD7-C786-4A09-ACD0-C8DA3B7518AD}" destId="{71E18444-AE84-46D5-B54F-A7914EE8EB6D}" srcOrd="1" destOrd="0" presId="urn:microsoft.com/office/officeart/2005/8/layout/hierarchy1"/>
    <dgm:cxn modelId="{32E870EC-0AB5-40B6-9780-9BB68BBE04C6}" type="presParOf" srcId="{37B78FD7-B5C7-4E6C-BB0B-748F6DC2EF0F}" destId="{7BA58C82-FC85-4553-9718-7B98DBBCA932}" srcOrd="1" destOrd="0" presId="urn:microsoft.com/office/officeart/2005/8/layout/hierarchy1"/>
    <dgm:cxn modelId="{E3AE376C-5BE8-4BE3-B728-100DB548F643}" type="presParOf" srcId="{7BA58C82-FC85-4553-9718-7B98DBBCA932}" destId="{42A9258C-D7D6-424D-8D18-4BA17626244D}" srcOrd="0" destOrd="0" presId="urn:microsoft.com/office/officeart/2005/8/layout/hierarchy1"/>
    <dgm:cxn modelId="{8F4CCDAC-654B-4FC1-B01A-AD1B4BBBC542}" type="presParOf" srcId="{7BA58C82-FC85-4553-9718-7B98DBBCA932}" destId="{236310B3-53BD-42B2-9454-9F52B21DEDD3}" srcOrd="1" destOrd="0" presId="urn:microsoft.com/office/officeart/2005/8/layout/hierarchy1"/>
    <dgm:cxn modelId="{17C59C53-3C8D-46C5-AA3B-F5453A2521A3}" type="presParOf" srcId="{236310B3-53BD-42B2-9454-9F52B21DEDD3}" destId="{9177D886-4E23-4073-BB2D-78705371D031}" srcOrd="0" destOrd="0" presId="urn:microsoft.com/office/officeart/2005/8/layout/hierarchy1"/>
    <dgm:cxn modelId="{3B2F26CE-EEF8-4FCC-BCE4-EA5782D40816}" type="presParOf" srcId="{9177D886-4E23-4073-BB2D-78705371D031}" destId="{91996618-5DAA-40E9-842A-1263276DD7DA}" srcOrd="0" destOrd="0" presId="urn:microsoft.com/office/officeart/2005/8/layout/hierarchy1"/>
    <dgm:cxn modelId="{49A1A12C-0752-4443-A586-62811E90BDDA}" type="presParOf" srcId="{9177D886-4E23-4073-BB2D-78705371D031}" destId="{DEDBD5E6-7D26-4321-ACD6-98AD298BFF39}" srcOrd="1" destOrd="0" presId="urn:microsoft.com/office/officeart/2005/8/layout/hierarchy1"/>
    <dgm:cxn modelId="{77CE9875-496A-41A5-90E4-6FAD72C9B600}" type="presParOf" srcId="{236310B3-53BD-42B2-9454-9F52B21DEDD3}" destId="{4FF32A3B-0BDD-4520-8812-7C7FFFC43242}" srcOrd="1" destOrd="0" presId="urn:microsoft.com/office/officeart/2005/8/layout/hierarchy1"/>
    <dgm:cxn modelId="{62456A61-DD77-4BB7-BAF7-C3E76F555108}" type="presParOf" srcId="{4FF32A3B-0BDD-4520-8812-7C7FFFC43242}" destId="{3A36DA88-0D4E-41B9-9C3C-5790EDF956F5}" srcOrd="0" destOrd="0" presId="urn:microsoft.com/office/officeart/2005/8/layout/hierarchy1"/>
    <dgm:cxn modelId="{5C002C6A-DE4B-4FA2-AEE2-02052F51D1DE}" type="presParOf" srcId="{4FF32A3B-0BDD-4520-8812-7C7FFFC43242}" destId="{15ABAF4B-E0C6-4E17-9E1B-B2DBD12145C2}" srcOrd="1" destOrd="0" presId="urn:microsoft.com/office/officeart/2005/8/layout/hierarchy1"/>
    <dgm:cxn modelId="{39269FFC-FFF6-418E-9CF0-0AE8E0F64D29}" type="presParOf" srcId="{15ABAF4B-E0C6-4E17-9E1B-B2DBD12145C2}" destId="{0C3B6023-55BA-4C53-A7D5-AA2BEA03CC16}" srcOrd="0" destOrd="0" presId="urn:microsoft.com/office/officeart/2005/8/layout/hierarchy1"/>
    <dgm:cxn modelId="{0A08FCC7-108C-4515-8653-9B05CCEB4AF0}" type="presParOf" srcId="{0C3B6023-55BA-4C53-A7D5-AA2BEA03CC16}" destId="{DD1EC9EC-1090-497A-BFD0-9DCB26AE10E8}" srcOrd="0" destOrd="0" presId="urn:microsoft.com/office/officeart/2005/8/layout/hierarchy1"/>
    <dgm:cxn modelId="{0752D0E8-01A6-48E2-806A-06675B9328FF}" type="presParOf" srcId="{0C3B6023-55BA-4C53-A7D5-AA2BEA03CC16}" destId="{624F35A6-1FE4-4C0F-A579-E22D9BEAD1A6}" srcOrd="1" destOrd="0" presId="urn:microsoft.com/office/officeart/2005/8/layout/hierarchy1"/>
    <dgm:cxn modelId="{39D6BF38-DED7-49B1-8027-4725A6C45327}" type="presParOf" srcId="{15ABAF4B-E0C6-4E17-9E1B-B2DBD12145C2}" destId="{8D7A628C-6489-420A-97CB-3EF02D661202}" srcOrd="1" destOrd="0" presId="urn:microsoft.com/office/officeart/2005/8/layout/hierarchy1"/>
    <dgm:cxn modelId="{01C89885-288D-4A25-90E0-1DBA2BBC8BAA}" type="presParOf" srcId="{8D7A628C-6489-420A-97CB-3EF02D661202}" destId="{33CC4EC8-0692-4093-8890-A3CD5F8AF297}" srcOrd="0" destOrd="0" presId="urn:microsoft.com/office/officeart/2005/8/layout/hierarchy1"/>
    <dgm:cxn modelId="{F4430736-7388-431E-A42F-EEC777A30C46}" type="presParOf" srcId="{8D7A628C-6489-420A-97CB-3EF02D661202}" destId="{FCC0B8BB-1E8C-4ED2-86C4-F238EF30AF7D}" srcOrd="1" destOrd="0" presId="urn:microsoft.com/office/officeart/2005/8/layout/hierarchy1"/>
    <dgm:cxn modelId="{863853AB-7A99-480A-A8B7-E2491F9B0CA1}" type="presParOf" srcId="{FCC0B8BB-1E8C-4ED2-86C4-F238EF30AF7D}" destId="{EA489D0C-051C-4FC3-A985-9F1BE31E22AB}" srcOrd="0" destOrd="0" presId="urn:microsoft.com/office/officeart/2005/8/layout/hierarchy1"/>
    <dgm:cxn modelId="{CAFA459E-5DA4-4808-9C31-50F00670EF03}" type="presParOf" srcId="{EA489D0C-051C-4FC3-A985-9F1BE31E22AB}" destId="{DA8888C5-61E4-4977-9DFB-28DC9C5C753A}" srcOrd="0" destOrd="0" presId="urn:microsoft.com/office/officeart/2005/8/layout/hierarchy1"/>
    <dgm:cxn modelId="{4A49EF65-8CA8-4792-A52D-75C2E21D801A}" type="presParOf" srcId="{EA489D0C-051C-4FC3-A985-9F1BE31E22AB}" destId="{AEE70364-E22F-4A23-A15E-080A2F474818}" srcOrd="1" destOrd="0" presId="urn:microsoft.com/office/officeart/2005/8/layout/hierarchy1"/>
    <dgm:cxn modelId="{91A40A21-6983-4852-96C3-3767234C6966}" type="presParOf" srcId="{FCC0B8BB-1E8C-4ED2-86C4-F238EF30AF7D}" destId="{4D4D953C-F255-4AF6-B399-8E5E74817EE3}" srcOrd="1" destOrd="0" presId="urn:microsoft.com/office/officeart/2005/8/layout/hierarchy1"/>
    <dgm:cxn modelId="{171C6BBB-911B-4B60-9CB2-EF8E8E3A3152}" type="presParOf" srcId="{4FF32A3B-0BDD-4520-8812-7C7FFFC43242}" destId="{8E02C9F4-4E31-49EA-84E8-3BEBFD4A9961}" srcOrd="2" destOrd="0" presId="urn:microsoft.com/office/officeart/2005/8/layout/hierarchy1"/>
    <dgm:cxn modelId="{1AB621D9-27CE-4DE3-9E9D-451F0D0F0FCB}" type="presParOf" srcId="{4FF32A3B-0BDD-4520-8812-7C7FFFC43242}" destId="{B574DA40-E439-4060-BC3D-99BDC92B2342}" srcOrd="3" destOrd="0" presId="urn:microsoft.com/office/officeart/2005/8/layout/hierarchy1"/>
    <dgm:cxn modelId="{D28652DF-2A60-4247-9A23-0D22CFA2BEA0}" type="presParOf" srcId="{B574DA40-E439-4060-BC3D-99BDC92B2342}" destId="{A8A66E51-FC4B-4AA7-9A68-3B49075BBC88}" srcOrd="0" destOrd="0" presId="urn:microsoft.com/office/officeart/2005/8/layout/hierarchy1"/>
    <dgm:cxn modelId="{380E19EB-C442-4E0A-AD35-4C87479B004A}" type="presParOf" srcId="{A8A66E51-FC4B-4AA7-9A68-3B49075BBC88}" destId="{EDF9E2C4-A4D7-479D-9BEA-011975CC635F}" srcOrd="0" destOrd="0" presId="urn:microsoft.com/office/officeart/2005/8/layout/hierarchy1"/>
    <dgm:cxn modelId="{B20554AB-84B6-45BA-976A-7284C092D9DC}" type="presParOf" srcId="{A8A66E51-FC4B-4AA7-9A68-3B49075BBC88}" destId="{D895E1D1-FAA7-457B-906D-6B1BA907EC98}" srcOrd="1" destOrd="0" presId="urn:microsoft.com/office/officeart/2005/8/layout/hierarchy1"/>
    <dgm:cxn modelId="{A0B386DD-7200-4F00-93AB-37E7D9C92B00}" type="presParOf" srcId="{B574DA40-E439-4060-BC3D-99BDC92B2342}" destId="{7E0CC8B1-E9FF-4D36-B38F-FBA3945A7849}" srcOrd="1" destOrd="0" presId="urn:microsoft.com/office/officeart/2005/8/layout/hierarchy1"/>
    <dgm:cxn modelId="{6BFA1C98-6D5B-4CDF-A6DD-6F03804BD83B}" type="presParOf" srcId="{7E0CC8B1-E9FF-4D36-B38F-FBA3945A7849}" destId="{92A882B8-E36B-488F-85FA-8EBF58DA03CF}" srcOrd="0" destOrd="0" presId="urn:microsoft.com/office/officeart/2005/8/layout/hierarchy1"/>
    <dgm:cxn modelId="{3BDF2DAF-3E10-469C-88B0-F5F6340FD188}" type="presParOf" srcId="{7E0CC8B1-E9FF-4D36-B38F-FBA3945A7849}" destId="{8DF25FAC-30DF-4538-A8E1-A9D941F041AD}" srcOrd="1" destOrd="0" presId="urn:microsoft.com/office/officeart/2005/8/layout/hierarchy1"/>
    <dgm:cxn modelId="{B31AB2CC-D9CE-4EB3-86DF-08ADB486453A}" type="presParOf" srcId="{8DF25FAC-30DF-4538-A8E1-A9D941F041AD}" destId="{A0372EB0-83C3-4DBF-92F9-451014C4FF44}" srcOrd="0" destOrd="0" presId="urn:microsoft.com/office/officeart/2005/8/layout/hierarchy1"/>
    <dgm:cxn modelId="{2A74ED36-5BC5-4EE0-B9B5-47B292E33DD2}" type="presParOf" srcId="{A0372EB0-83C3-4DBF-92F9-451014C4FF44}" destId="{9E201972-DD08-46D0-815D-4D2A021102CD}" srcOrd="0" destOrd="0" presId="urn:microsoft.com/office/officeart/2005/8/layout/hierarchy1"/>
    <dgm:cxn modelId="{FC259FD8-BB4C-4CEB-AB79-ED2E06598550}" type="presParOf" srcId="{A0372EB0-83C3-4DBF-92F9-451014C4FF44}" destId="{436F61AF-C585-480E-8292-464129BA5508}" srcOrd="1" destOrd="0" presId="urn:microsoft.com/office/officeart/2005/8/layout/hierarchy1"/>
    <dgm:cxn modelId="{30FC5EBB-8564-41DA-BDB5-06B8327E792F}" type="presParOf" srcId="{8DF25FAC-30DF-4538-A8E1-A9D941F041AD}" destId="{B1B3D32C-D72B-4C67-A1B2-FD4D1AF80037}" srcOrd="1" destOrd="0" presId="urn:microsoft.com/office/officeart/2005/8/layout/hierarchy1"/>
    <dgm:cxn modelId="{6FEADDF5-C21A-4B98-9FF2-3C794CEB3D7A}" type="presParOf" srcId="{4FF32A3B-0BDD-4520-8812-7C7FFFC43242}" destId="{8CEC9A4A-70C1-4F82-AB38-451B6DC2D68A}" srcOrd="4" destOrd="0" presId="urn:microsoft.com/office/officeart/2005/8/layout/hierarchy1"/>
    <dgm:cxn modelId="{A5C4C82B-5F5A-430B-B4F6-7FECE8235C68}" type="presParOf" srcId="{4FF32A3B-0BDD-4520-8812-7C7FFFC43242}" destId="{F025CEA8-6976-4B17-9AB9-6784D800D56A}" srcOrd="5" destOrd="0" presId="urn:microsoft.com/office/officeart/2005/8/layout/hierarchy1"/>
    <dgm:cxn modelId="{4465A960-CACD-4EBA-93D3-4D56806060BA}" type="presParOf" srcId="{F025CEA8-6976-4B17-9AB9-6784D800D56A}" destId="{948B8599-A798-4C3D-92C8-9606BADC3FC6}" srcOrd="0" destOrd="0" presId="urn:microsoft.com/office/officeart/2005/8/layout/hierarchy1"/>
    <dgm:cxn modelId="{FDD3950C-6593-4418-9FFF-5C21116ACB15}" type="presParOf" srcId="{948B8599-A798-4C3D-92C8-9606BADC3FC6}" destId="{27570B26-429C-46D8-8E8C-A92FF783BC3E}" srcOrd="0" destOrd="0" presId="urn:microsoft.com/office/officeart/2005/8/layout/hierarchy1"/>
    <dgm:cxn modelId="{E89C84E4-B1C4-494A-AE5A-DDCF21E92F39}" type="presParOf" srcId="{948B8599-A798-4C3D-92C8-9606BADC3FC6}" destId="{3C4A6D01-213A-463D-8F2E-536D7C0BE83F}" srcOrd="1" destOrd="0" presId="urn:microsoft.com/office/officeart/2005/8/layout/hierarchy1"/>
    <dgm:cxn modelId="{7279390C-6D86-49EE-9E91-A55CFDAF6D82}" type="presParOf" srcId="{F025CEA8-6976-4B17-9AB9-6784D800D56A}" destId="{AF668F82-C961-458C-BB36-CFE15A7F1541}" srcOrd="1" destOrd="0" presId="urn:microsoft.com/office/officeart/2005/8/layout/hierarchy1"/>
    <dgm:cxn modelId="{B00229F7-A055-4733-951D-2428A6600723}" type="presParOf" srcId="{AF668F82-C961-458C-BB36-CFE15A7F1541}" destId="{BE33EB28-F0C0-4E34-913F-F7739F2C0BE6}" srcOrd="0" destOrd="0" presId="urn:microsoft.com/office/officeart/2005/8/layout/hierarchy1"/>
    <dgm:cxn modelId="{A78439D9-6D8C-490D-B51D-9900B8F5B915}" type="presParOf" srcId="{AF668F82-C961-458C-BB36-CFE15A7F1541}" destId="{E8173D2D-C943-4E6D-8A7C-BF84BB8BDE32}" srcOrd="1" destOrd="0" presId="urn:microsoft.com/office/officeart/2005/8/layout/hierarchy1"/>
    <dgm:cxn modelId="{44100FEA-7360-4D91-ABA1-E9F89F26C12F}" type="presParOf" srcId="{E8173D2D-C943-4E6D-8A7C-BF84BB8BDE32}" destId="{1EDB2E3B-DD31-497F-AFD2-A72CE8ADDE5E}" srcOrd="0" destOrd="0" presId="urn:microsoft.com/office/officeart/2005/8/layout/hierarchy1"/>
    <dgm:cxn modelId="{5655E278-5F2E-478A-9513-BF32083B67BE}" type="presParOf" srcId="{1EDB2E3B-DD31-497F-AFD2-A72CE8ADDE5E}" destId="{0C8B8DFA-0D54-4348-A6A2-CC585BE6B26A}" srcOrd="0" destOrd="0" presId="urn:microsoft.com/office/officeart/2005/8/layout/hierarchy1"/>
    <dgm:cxn modelId="{A34E9864-D386-4926-9509-D67075C900E4}" type="presParOf" srcId="{1EDB2E3B-DD31-497F-AFD2-A72CE8ADDE5E}" destId="{2AC3B94A-7B11-4C0A-A4E2-782134A915E7}" srcOrd="1" destOrd="0" presId="urn:microsoft.com/office/officeart/2005/8/layout/hierarchy1"/>
    <dgm:cxn modelId="{95DBC2BE-1313-4D6A-AE78-024C5F474DC8}" type="presParOf" srcId="{E8173D2D-C943-4E6D-8A7C-BF84BB8BDE32}" destId="{0D30D460-515C-426E-9191-CFA35D0DD6DD}" srcOrd="1" destOrd="0" presId="urn:microsoft.com/office/officeart/2005/8/layout/hierarchy1"/>
    <dgm:cxn modelId="{D3C91652-901B-475B-9669-7B6CBDD945CD}" type="presParOf" srcId="{CCD82210-8D9C-4AA1-BA36-C221BCEAB9AE}" destId="{FCD81818-2FEB-471F-9A37-299973170EDC}" srcOrd="2" destOrd="0" presId="urn:microsoft.com/office/officeart/2005/8/layout/hierarchy1"/>
    <dgm:cxn modelId="{582FED14-B07A-423C-83A6-9A6DD0165FBC}" type="presParOf" srcId="{CCD82210-8D9C-4AA1-BA36-C221BCEAB9AE}" destId="{551928DA-C271-4FA3-8B92-C40F39440966}" srcOrd="3" destOrd="0" presId="urn:microsoft.com/office/officeart/2005/8/layout/hierarchy1"/>
    <dgm:cxn modelId="{B35CE8ED-78C9-41F3-B7BC-59D02512FDE4}" type="presParOf" srcId="{551928DA-C271-4FA3-8B92-C40F39440966}" destId="{6FBE5AEF-E572-463D-BC9E-8E5145B0BABD}" srcOrd="0" destOrd="0" presId="urn:microsoft.com/office/officeart/2005/8/layout/hierarchy1"/>
    <dgm:cxn modelId="{670C12A2-B9DE-4816-9806-66AEE60D1236}" type="presParOf" srcId="{6FBE5AEF-E572-463D-BC9E-8E5145B0BABD}" destId="{597E7ED4-2389-4111-A212-3EE01AF91311}" srcOrd="0" destOrd="0" presId="urn:microsoft.com/office/officeart/2005/8/layout/hierarchy1"/>
    <dgm:cxn modelId="{6FEDE14C-2A07-495C-8217-E0FFC527E06A}" type="presParOf" srcId="{6FBE5AEF-E572-463D-BC9E-8E5145B0BABD}" destId="{EF6400D6-E061-4650-BF3B-99B7B8885CA3}" srcOrd="1" destOrd="0" presId="urn:microsoft.com/office/officeart/2005/8/layout/hierarchy1"/>
    <dgm:cxn modelId="{6C961D51-C644-42DF-8675-DECD5DEAEF59}" type="presParOf" srcId="{551928DA-C271-4FA3-8B92-C40F39440966}" destId="{2AEBC299-964A-4D69-AF17-F7FF94B17EA5}" srcOrd="1" destOrd="0" presId="urn:microsoft.com/office/officeart/2005/8/layout/hierarchy1"/>
    <dgm:cxn modelId="{5971D9BD-87F5-4293-A1FB-F9FE6FBAFEE1}" type="presParOf" srcId="{2AEBC299-964A-4D69-AF17-F7FF94B17EA5}" destId="{E217C35B-A34D-4EEA-B557-6F374DC15D71}" srcOrd="0" destOrd="0" presId="urn:microsoft.com/office/officeart/2005/8/layout/hierarchy1"/>
    <dgm:cxn modelId="{635BD6F7-FC69-4DB6-88AA-0B11174B61A8}" type="presParOf" srcId="{2AEBC299-964A-4D69-AF17-F7FF94B17EA5}" destId="{9F62C9EA-A259-4B2B-AFE4-CBC0F7669EB0}" srcOrd="1" destOrd="0" presId="urn:microsoft.com/office/officeart/2005/8/layout/hierarchy1"/>
    <dgm:cxn modelId="{414E9146-2758-4117-8B4A-3E4C7C9CB0FC}" type="presParOf" srcId="{9F62C9EA-A259-4B2B-AFE4-CBC0F7669EB0}" destId="{8B9C63F4-12D9-4289-94CE-EA6516450B42}" srcOrd="0" destOrd="0" presId="urn:microsoft.com/office/officeart/2005/8/layout/hierarchy1"/>
    <dgm:cxn modelId="{11004EA0-0B4A-407B-B8DE-94F5D08046A0}" type="presParOf" srcId="{8B9C63F4-12D9-4289-94CE-EA6516450B42}" destId="{595366E3-486E-4122-ABA1-8831677ED889}" srcOrd="0" destOrd="0" presId="urn:microsoft.com/office/officeart/2005/8/layout/hierarchy1"/>
    <dgm:cxn modelId="{C905C63B-27C6-4E80-91D8-225C93B84561}" type="presParOf" srcId="{8B9C63F4-12D9-4289-94CE-EA6516450B42}" destId="{A2F4A447-910F-4382-9EF1-4EB36CCEE549}" srcOrd="1" destOrd="0" presId="urn:microsoft.com/office/officeart/2005/8/layout/hierarchy1"/>
    <dgm:cxn modelId="{D524E30A-13B5-4F98-8779-A6EFB66C4FBE}" type="presParOf" srcId="{9F62C9EA-A259-4B2B-AFE4-CBC0F7669EB0}" destId="{CBFBAF6C-3B59-40B1-A128-149AB5E44BA6}" srcOrd="1" destOrd="0" presId="urn:microsoft.com/office/officeart/2005/8/layout/hierarchy1"/>
    <dgm:cxn modelId="{027BABC1-1003-46D6-A4A2-80FCFE15A8C5}" type="presParOf" srcId="{CCD82210-8D9C-4AA1-BA36-C221BCEAB9AE}" destId="{9D1F283A-0614-448C-BC6A-1E1E798D450B}" srcOrd="4" destOrd="0" presId="urn:microsoft.com/office/officeart/2005/8/layout/hierarchy1"/>
    <dgm:cxn modelId="{FAAFA517-A009-4442-BE7C-C938B31DCE8A}" type="presParOf" srcId="{CCD82210-8D9C-4AA1-BA36-C221BCEAB9AE}" destId="{216ADA1B-4F5D-4CEB-A896-1E6178893991}" srcOrd="5" destOrd="0" presId="urn:microsoft.com/office/officeart/2005/8/layout/hierarchy1"/>
    <dgm:cxn modelId="{F37D8D07-5E51-428A-AAD3-0ABC573190D3}" type="presParOf" srcId="{216ADA1B-4F5D-4CEB-A896-1E6178893991}" destId="{C977932C-33B2-4C2D-8B58-58439C0F68B1}" srcOrd="0" destOrd="0" presId="urn:microsoft.com/office/officeart/2005/8/layout/hierarchy1"/>
    <dgm:cxn modelId="{8A6D71FF-090D-4E58-8C6B-DE539BF822D9}" type="presParOf" srcId="{C977932C-33B2-4C2D-8B58-58439C0F68B1}" destId="{4A315E1B-0B3E-4230-9FC6-913E5966182B}" srcOrd="0" destOrd="0" presId="urn:microsoft.com/office/officeart/2005/8/layout/hierarchy1"/>
    <dgm:cxn modelId="{36B6FA47-8813-454B-B26A-EB0AE92A11C8}" type="presParOf" srcId="{C977932C-33B2-4C2D-8B58-58439C0F68B1}" destId="{D3AB9047-0304-48BD-8179-F0BEB2E3F273}" srcOrd="1" destOrd="0" presId="urn:microsoft.com/office/officeart/2005/8/layout/hierarchy1"/>
    <dgm:cxn modelId="{6A9649B1-95E7-4B73-8B09-3526DF670C26}" type="presParOf" srcId="{216ADA1B-4F5D-4CEB-A896-1E6178893991}" destId="{39D86F41-4F95-4119-857B-51C38BC01E27}" srcOrd="1" destOrd="0" presId="urn:microsoft.com/office/officeart/2005/8/layout/hierarchy1"/>
    <dgm:cxn modelId="{FBB18120-387A-4D69-BEDB-0AB091DF021B}" type="presParOf" srcId="{39D86F41-4F95-4119-857B-51C38BC01E27}" destId="{EEC33CA6-5208-478C-B66A-CA944F9F4F88}" srcOrd="0" destOrd="0" presId="urn:microsoft.com/office/officeart/2005/8/layout/hierarchy1"/>
    <dgm:cxn modelId="{297ACA3D-4FAA-491B-AFA6-DC04D57EF793}" type="presParOf" srcId="{39D86F41-4F95-4119-857B-51C38BC01E27}" destId="{D02E4312-D308-4AED-9F85-C4C6DF79514C}" srcOrd="1" destOrd="0" presId="urn:microsoft.com/office/officeart/2005/8/layout/hierarchy1"/>
    <dgm:cxn modelId="{36DA45C3-56CF-4F6E-80FC-F27DF3B8EA00}" type="presParOf" srcId="{D02E4312-D308-4AED-9F85-C4C6DF79514C}" destId="{25695093-1237-47D7-8F49-487310F8FC57}" srcOrd="0" destOrd="0" presId="urn:microsoft.com/office/officeart/2005/8/layout/hierarchy1"/>
    <dgm:cxn modelId="{85976ABE-98DF-4E62-9C9A-8B178CF49BA1}" type="presParOf" srcId="{25695093-1237-47D7-8F49-487310F8FC57}" destId="{69853A83-2D3E-4583-AD70-727AAF17D957}" srcOrd="0" destOrd="0" presId="urn:microsoft.com/office/officeart/2005/8/layout/hierarchy1"/>
    <dgm:cxn modelId="{66F18739-C824-4D21-B914-131C03A23DD1}" type="presParOf" srcId="{25695093-1237-47D7-8F49-487310F8FC57}" destId="{1C410061-1F1B-48B2-B5A6-82B137BD1287}" srcOrd="1" destOrd="0" presId="urn:microsoft.com/office/officeart/2005/8/layout/hierarchy1"/>
    <dgm:cxn modelId="{6597014D-4842-4570-B201-B805014C19DE}" type="presParOf" srcId="{D02E4312-D308-4AED-9F85-C4C6DF79514C}" destId="{967B1B5A-421D-4730-92E7-A91DBB436C9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35636-E8F3-4A4C-B6A3-61F7ED1DD879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0AA9E6-567C-4A81-B50E-4BAF4B38D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287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1034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1674851-36B9-4908-A3AB-052A0DCBAE08}" type="slidenum">
              <a:rPr lang="es-ES" altLang="es-ES" smtClean="0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21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6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12186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E3F5849-60EC-43E5-8B0F-65E726171A10}" type="slidenum">
              <a:rPr lang="es-ES" altLang="es-E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49</a:t>
            </a:fld>
            <a:endParaRPr lang="es-ES" altLang="es-E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8582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s-ES" sz="1800">
              <a:solidFill>
                <a:srgbClr val="000000"/>
              </a:solidFill>
            </a:endParaRPr>
          </a:p>
        </p:txBody>
      </p:sp>
      <p:sp>
        <p:nvSpPr>
          <p:cNvPr id="123907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1638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en-US" altLang="es-ES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52937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s-ES" sz="1800"/>
          </a:p>
        </p:txBody>
      </p:sp>
      <p:sp>
        <p:nvSpPr>
          <p:cNvPr id="146435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1638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en-US" altLang="es-ES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74850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s-ES" sz="1800"/>
          </a:p>
        </p:txBody>
      </p:sp>
      <p:sp>
        <p:nvSpPr>
          <p:cNvPr id="176131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1638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en-US" altLang="es-ES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042782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endParaRPr lang="en-US" altLang="es-ES" sz="1800">
              <a:solidFill>
                <a:prstClr val="black"/>
              </a:solidFill>
            </a:endParaRPr>
          </a:p>
        </p:txBody>
      </p:sp>
      <p:sp>
        <p:nvSpPr>
          <p:cNvPr id="176131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1638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en-US" altLang="es-ES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4635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10547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1D9A6DC-7744-4AE5-ADF0-EE61E659B7B1}" type="slidenum">
              <a:rPr lang="es-ES" altLang="es-ES" smtClean="0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22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06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1075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438B000-5832-48C3-8F3C-69DD11FD215A}" type="slidenum">
              <a:rPr lang="es-ES" altLang="es-ES" smtClean="0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23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693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10957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0758805-AC82-433F-B615-B94C071F51D2}" type="slidenum">
              <a:rPr lang="es-ES" altLang="es-ES" smtClean="0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24</a:t>
            </a:fld>
            <a:endParaRPr lang="es-ES" altLang="es-E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569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204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D8205DCF-6DC8-47B1-88A3-6B91EE2E2A99}" type="slidenum">
              <a:rPr lang="es-ES" altLang="es-ES" sz="1200">
                <a:solidFill>
                  <a:prstClr val="black"/>
                </a:solidFill>
              </a:rPr>
              <a:pPr eaLnBrk="1" hangingPunct="1"/>
              <a:t>26</a:t>
            </a:fld>
            <a:endParaRPr lang="es-ES" altLang="es-ES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339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3277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117B59BF-CF5B-42E8-9367-271E03E9CB35}" type="slidenum">
              <a:rPr lang="es-ES" altLang="es-ES" sz="1200">
                <a:solidFill>
                  <a:prstClr val="black"/>
                </a:solidFill>
              </a:rPr>
              <a:pPr eaLnBrk="1" hangingPunct="1"/>
              <a:t>27</a:t>
            </a:fld>
            <a:endParaRPr lang="es-ES" altLang="es-ES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879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10957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A711372-3EF7-4458-BD4A-3F2930BD11F2}" type="slidenum">
              <a:rPr lang="es-ES" altLang="es-ES" smtClean="0"/>
              <a:pPr>
                <a:spcBef>
                  <a:spcPct val="0"/>
                </a:spcBef>
              </a:pPr>
              <a:t>46</a:t>
            </a:fld>
            <a:endParaRPr lang="es-ES" altLang="es-ES" smtClean="0"/>
          </a:p>
        </p:txBody>
      </p:sp>
    </p:spTree>
    <p:extLst>
      <p:ext uri="{BB962C8B-B14F-4D97-AF65-F5344CB8AC3E}">
        <p14:creationId xmlns:p14="http://schemas.microsoft.com/office/powerpoint/2010/main" val="14818364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11776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3511D5C-B798-4641-9C4D-54AA00C1C75A}" type="slidenum">
              <a:rPr lang="es-ES" altLang="es-E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47</a:t>
            </a:fld>
            <a:endParaRPr lang="es-ES" altLang="es-E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920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11981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C55CC37-824E-4E93-92CE-03BA4504A053}" type="slidenum">
              <a:rPr lang="es-ES" altLang="es-E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48</a:t>
            </a:fld>
            <a:endParaRPr lang="es-ES" altLang="es-E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53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EBF6-FB1E-44A7-A94E-1C71A7EF9734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B2B7F-1014-4835-90D8-BD76877187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4981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EBF6-FB1E-44A7-A94E-1C71A7EF9734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B2B7F-1014-4835-90D8-BD76877187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2748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EBF6-FB1E-44A7-A94E-1C71A7EF9734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B2B7F-1014-4835-90D8-BD76877187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0049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ítulo, imágenes prediseñada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63550"/>
            <a:ext cx="10354733" cy="142875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imágenes prediseñadas"/>
          <p:cNvSpPr>
            <a:spLocks noGrp="1"/>
          </p:cNvSpPr>
          <p:nvPr>
            <p:ph type="clipArt" sz="half" idx="1"/>
          </p:nvPr>
        </p:nvSpPr>
        <p:spPr>
          <a:xfrm>
            <a:off x="914401" y="1981200"/>
            <a:ext cx="5075767" cy="4229100"/>
          </a:xfrm>
        </p:spPr>
        <p:txBody>
          <a:bodyPr rtlCol="0">
            <a:normAutofit/>
          </a:bodyPr>
          <a:lstStyle/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193367" y="1981200"/>
            <a:ext cx="5075767" cy="42291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 altLang="es-E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 alt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AE589-DA78-46DE-A6AE-E5FD504E39BC}" type="slidenum">
              <a:rPr lang="es-ES_tradnl" altLang="es-ES"/>
              <a:pPr>
                <a:defRPr/>
              </a:pPr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607839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EBF6-FB1E-44A7-A94E-1C71A7EF9734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B2B7F-1014-4835-90D8-BD76877187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5063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EBF6-FB1E-44A7-A94E-1C71A7EF9734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B2B7F-1014-4835-90D8-BD76877187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4352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EBF6-FB1E-44A7-A94E-1C71A7EF9734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B2B7F-1014-4835-90D8-BD76877187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8575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EBF6-FB1E-44A7-A94E-1C71A7EF9734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B2B7F-1014-4835-90D8-BD76877187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8950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EBF6-FB1E-44A7-A94E-1C71A7EF9734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B2B7F-1014-4835-90D8-BD76877187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5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EBF6-FB1E-44A7-A94E-1C71A7EF9734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B2B7F-1014-4835-90D8-BD76877187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6833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EBF6-FB1E-44A7-A94E-1C71A7EF9734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B2B7F-1014-4835-90D8-BD76877187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0464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4EBF6-FB1E-44A7-A94E-1C71A7EF9734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B2B7F-1014-4835-90D8-BD76877187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6602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4EBF6-FB1E-44A7-A94E-1C71A7EF9734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B2B7F-1014-4835-90D8-BD76877187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3086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4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3999" y="1122363"/>
            <a:ext cx="9411728" cy="3363140"/>
          </a:xfrm>
        </p:spPr>
        <p:txBody>
          <a:bodyPr/>
          <a:lstStyle/>
          <a:p>
            <a:r>
              <a:rPr lang="es-ES" dirty="0" smtClean="0"/>
              <a:t>NUESTRO CUERPO SEXUADO 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91727" y="4936567"/>
            <a:ext cx="9144000" cy="1655762"/>
          </a:xfrm>
        </p:spPr>
        <p:txBody>
          <a:bodyPr/>
          <a:lstStyle/>
          <a:p>
            <a:r>
              <a:rPr lang="es-ES" dirty="0" smtClean="0"/>
              <a:t>CONVERSACIONES EN EL AGORA  SOLIDARIA CULTURA Y MEMORIA </a:t>
            </a:r>
          </a:p>
          <a:p>
            <a:r>
              <a:rPr lang="es-ES" dirty="0" smtClean="0"/>
              <a:t>LUIS TOCA</a:t>
            </a:r>
          </a:p>
          <a:p>
            <a:r>
              <a:rPr lang="es-ES" dirty="0" smtClean="0"/>
              <a:t>SEPTIEMBRE 2026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1825" y="237852"/>
            <a:ext cx="2889754" cy="321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536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4571" y="365125"/>
            <a:ext cx="10519229" cy="1340304"/>
          </a:xfrm>
        </p:spPr>
        <p:txBody>
          <a:bodyPr/>
          <a:lstStyle/>
          <a:p>
            <a:pPr algn="ctr"/>
            <a:r>
              <a:rPr lang="es-ES" dirty="0" smtClean="0"/>
              <a:t>LA MENSTRUACIÓN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8267" y="1954892"/>
            <a:ext cx="4968119" cy="2109107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8759372" y="2874351"/>
            <a:ext cx="30514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NO TIENE QUE SER DOLOROSA</a:t>
            </a:r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1879600" y="4966603"/>
            <a:ext cx="8490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LA DISMENORREA INCAPACITANTE SE CONSIDERA SITUACIÓN DE </a:t>
            </a:r>
          </a:p>
          <a:p>
            <a:pPr algn="ctr"/>
            <a:r>
              <a:rPr lang="es-ES" dirty="0" smtClean="0"/>
              <a:t>INCAPACIDAD TEMPORAL POR CONTIGENCIAS COMUNES </a:t>
            </a:r>
          </a:p>
          <a:p>
            <a:pPr algn="ctr"/>
            <a:r>
              <a:rPr lang="es-ES" dirty="0" smtClean="0"/>
              <a:t>NO SE EXIGE UN PERIODO MÍNIMO DE COTIZACIÓN</a:t>
            </a:r>
          </a:p>
          <a:p>
            <a:pPr algn="ctr"/>
            <a:r>
              <a:rPr lang="es-ES" dirty="0" smtClean="0"/>
              <a:t>EL SUBSIDIO SE ABONARÁ A CARGO DE LA SEGURIDAD SOCIAL DESDE EL DÍA DE LA BAJA  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718457" y="2597352"/>
            <a:ext cx="22061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CONSULTAR</a:t>
            </a:r>
          </a:p>
          <a:p>
            <a:pPr algn="ctr"/>
            <a:r>
              <a:rPr lang="es-ES" dirty="0" smtClean="0"/>
              <a:t>SIN CAUSA ORGÁNICA:</a:t>
            </a:r>
          </a:p>
          <a:p>
            <a:pPr algn="ctr"/>
            <a:r>
              <a:rPr lang="es-ES" dirty="0" smtClean="0"/>
              <a:t>ANTIINFLAMATORIOS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60638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LA OVULACIÓN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67" y="1988569"/>
            <a:ext cx="10415581" cy="442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821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DÍAS FÉRTILES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58" y="1963855"/>
            <a:ext cx="8990265" cy="3819107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4213654" y="6153665"/>
            <a:ext cx="3138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5-6 DÍAS CADA MES 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945667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DÍAS FÉRTILES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7199" t="-1412" r="13616" b="1412"/>
          <a:stretch/>
        </p:blipFill>
        <p:spPr>
          <a:xfrm>
            <a:off x="1927654" y="1803217"/>
            <a:ext cx="8155459" cy="4375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721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FECUNDACIÓN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161" y="2235705"/>
            <a:ext cx="8682681" cy="368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8931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5546" y="383059"/>
            <a:ext cx="10538254" cy="1307629"/>
          </a:xfrm>
        </p:spPr>
        <p:txBody>
          <a:bodyPr/>
          <a:lstStyle/>
          <a:p>
            <a:pPr algn="ctr"/>
            <a:r>
              <a:rPr lang="es-ES" dirty="0" smtClean="0"/>
              <a:t>ÚTERO NORMAL Y ÚTERO GESTANTE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0193" y="1690688"/>
            <a:ext cx="5541441" cy="386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55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8543" y="130096"/>
            <a:ext cx="10515600" cy="1325563"/>
          </a:xfrm>
        </p:spPr>
        <p:txBody>
          <a:bodyPr/>
          <a:lstStyle/>
          <a:p>
            <a:pPr algn="ctr"/>
            <a:r>
              <a:rPr lang="es-ES" dirty="0" smtClean="0"/>
              <a:t>PARTO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69604"/>
            <a:ext cx="3368883" cy="200833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t="11171" b="9730"/>
          <a:stretch/>
        </p:blipFill>
        <p:spPr>
          <a:xfrm>
            <a:off x="6472422" y="1498829"/>
            <a:ext cx="3800064" cy="225812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685" y="3754664"/>
            <a:ext cx="2373993" cy="237399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1072" y="4327072"/>
            <a:ext cx="3276600" cy="17145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5089" y="4403272"/>
            <a:ext cx="4514850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4390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CESÁREA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r="30236"/>
          <a:stretch/>
        </p:blipFill>
        <p:spPr>
          <a:xfrm>
            <a:off x="838200" y="2510971"/>
            <a:ext cx="2833914" cy="172447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0072" y="2510971"/>
            <a:ext cx="4038600" cy="17145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2114" y="475615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898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s-ES" dirty="0" smtClean="0"/>
              <a:t>LACTANCIA MATERNA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94" y="1773463"/>
            <a:ext cx="2917599" cy="233407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092" y="4495233"/>
            <a:ext cx="1714500" cy="17145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3859" y="4175579"/>
            <a:ext cx="3483151" cy="25590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/>
          <a:srcRect l="-15511" t="-149" r="15511" b="17972"/>
          <a:stretch/>
        </p:blipFill>
        <p:spPr>
          <a:xfrm>
            <a:off x="4465475" y="1575476"/>
            <a:ext cx="2939918" cy="241595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/>
          <a:srcRect l="34021" t="30371" r="33915" b="11005"/>
          <a:stretch/>
        </p:blipFill>
        <p:spPr>
          <a:xfrm>
            <a:off x="8551634" y="2783452"/>
            <a:ext cx="2198916" cy="402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6279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s-ES" dirty="0" smtClean="0"/>
              <a:t>LACTANCIA ARTIFICIAL</a:t>
            </a: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2706915" y="2133600"/>
            <a:ext cx="5817298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es-ES" dirty="0" smtClean="0"/>
              <a:t>LA LACTANCIA MATERNA NO SIEMPRE ES LA MEJOR OPCIÓN</a:t>
            </a:r>
            <a:endParaRPr lang="es-ES" dirty="0"/>
          </a:p>
        </p:txBody>
      </p:sp>
      <p:sp>
        <p:nvSpPr>
          <p:cNvPr id="10" name="CuadroTexto 9"/>
          <p:cNvSpPr txBox="1"/>
          <p:nvPr/>
        </p:nvSpPr>
        <p:spPr>
          <a:xfrm>
            <a:off x="624115" y="3200641"/>
            <a:ext cx="4358210" cy="38033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RECOMENDAR LA PRIMERA TOMA AL PECHO</a:t>
            </a:r>
            <a:endParaRPr lang="es-ES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528" y="4001879"/>
            <a:ext cx="3206774" cy="2316681"/>
          </a:xfrm>
          <a:prstGeom prst="rect">
            <a:avLst/>
          </a:prstGeom>
          <a:ln>
            <a:noFill/>
          </a:ln>
        </p:spPr>
      </p:pic>
      <p:sp>
        <p:nvSpPr>
          <p:cNvPr id="13" name="CuadroTexto 12"/>
          <p:cNvSpPr txBox="1"/>
          <p:nvPr/>
        </p:nvSpPr>
        <p:spPr>
          <a:xfrm>
            <a:off x="6530518" y="4001879"/>
            <a:ext cx="3642023" cy="203132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" sz="1400" dirty="0" smtClean="0"/>
              <a:t>BEBÉ INCORPORADO</a:t>
            </a:r>
          </a:p>
          <a:p>
            <a:pPr algn="ctr"/>
            <a:r>
              <a:rPr lang="es-ES" sz="1400" dirty="0" smtClean="0"/>
              <a:t>BIBERÓN HORIZONTAL</a:t>
            </a:r>
          </a:p>
          <a:p>
            <a:pPr algn="ctr"/>
            <a:r>
              <a:rPr lang="es-ES" sz="1400" dirty="0" smtClean="0"/>
              <a:t>ESTIMULAR EL REFLEJO DE BÚSQUEDA</a:t>
            </a:r>
          </a:p>
          <a:p>
            <a:pPr algn="ctr"/>
            <a:r>
              <a:rPr lang="es-ES" sz="1400" dirty="0" smtClean="0"/>
              <a:t>HACER PAUSAS</a:t>
            </a:r>
          </a:p>
          <a:p>
            <a:pPr algn="ctr"/>
            <a:r>
              <a:rPr lang="es-ES" sz="1400" dirty="0" smtClean="0"/>
              <a:t>EN BRAZOS</a:t>
            </a:r>
          </a:p>
          <a:p>
            <a:pPr algn="ctr"/>
            <a:r>
              <a:rPr lang="es-ES" sz="1400" dirty="0" smtClean="0"/>
              <a:t>EN CONTACTO PIEL CON PIEL</a:t>
            </a:r>
          </a:p>
          <a:p>
            <a:pPr algn="ctr"/>
            <a:r>
              <a:rPr lang="es-ES" sz="1400" dirty="0" smtClean="0"/>
              <a:t>CAMBIAR DE BRAZO</a:t>
            </a:r>
          </a:p>
          <a:p>
            <a:pPr algn="ctr"/>
            <a:r>
              <a:rPr lang="es-ES" sz="1400" dirty="0" smtClean="0"/>
              <a:t>MADRE O CIRCULO REDUCIDO DE CUIDADORES</a:t>
            </a:r>
          </a:p>
          <a:p>
            <a:pPr algn="ctr"/>
            <a:r>
              <a:rPr lang="es-ES" sz="1400" dirty="0" smtClean="0"/>
              <a:t>TETINA DE FLUJO LENTO</a:t>
            </a:r>
            <a:endParaRPr lang="es-ES" sz="14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6634136" y="3200641"/>
            <a:ext cx="3434786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es-ES" dirty="0" smtClean="0"/>
              <a:t>DAR EL BIBERÓN COMO EL PECHO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60836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NUESTRA VULVA 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07542" y="1825625"/>
            <a:ext cx="297691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7067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005457" cy="1325563"/>
          </a:xfrm>
        </p:spPr>
        <p:txBody>
          <a:bodyPr/>
          <a:lstStyle/>
          <a:p>
            <a:r>
              <a:rPr lang="es-ES" dirty="0" smtClean="0"/>
              <a:t>¿SABEMOS QUÉ ES LA VIOLENCIA OBSTÉTRICA?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2696029"/>
            <a:ext cx="3523793" cy="269466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5059" y="1615254"/>
            <a:ext cx="4151736" cy="206062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3078" y="3543299"/>
            <a:ext cx="3383573" cy="253005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6473" y="4253692"/>
            <a:ext cx="4206605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7989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2 Marcador de contenido"/>
          <p:cNvSpPr>
            <a:spLocks noGrp="1"/>
          </p:cNvSpPr>
          <p:nvPr>
            <p:ph idx="1"/>
          </p:nvPr>
        </p:nvSpPr>
        <p:spPr>
          <a:xfrm>
            <a:off x="2068514" y="1954214"/>
            <a:ext cx="8313737" cy="4352925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pPr algn="ctr" eaLnBrk="1" hangingPunct="1">
              <a:defRPr/>
            </a:pPr>
            <a:endParaRPr lang="es-ES" altLang="es-ES" dirty="0" smtClean="0">
              <a:ea typeface="ＭＳ Ｐゴシック" panose="020B0600070205080204" pitchFamily="34" charset="-128"/>
            </a:endParaRPr>
          </a:p>
          <a:p>
            <a:pPr algn="ctr">
              <a:defRPr/>
            </a:pPr>
            <a:r>
              <a:rPr lang="es-ES" altLang="es-ES" dirty="0" smtClean="0">
                <a:ea typeface="ＭＳ Ｐゴシック" panose="020B0600070205080204" pitchFamily="34" charset="-128"/>
              </a:rPr>
              <a:t>¿El personal de salud hacía comentarios irónicos, descalificadores o en tono de chiste acerca de tu comportamiento?</a:t>
            </a:r>
          </a:p>
          <a:p>
            <a:pPr algn="ctr">
              <a:defRPr/>
            </a:pPr>
            <a:r>
              <a:rPr lang="es-ES" altLang="es-ES" dirty="0" smtClean="0">
                <a:ea typeface="ＭＳ Ｐゴシック" panose="020B0600070205080204" pitchFamily="34" charset="-128"/>
              </a:rPr>
              <a:t>¿Te trataron con sobrenombres  o diminutivos  como si fueras una niña incapaz de comprender los procesos por los cuales estás atravesando?</a:t>
            </a:r>
          </a:p>
          <a:p>
            <a:pPr algn="ctr">
              <a:defRPr/>
            </a:pPr>
            <a:r>
              <a:rPr lang="es-ES" altLang="es-ES" dirty="0" smtClean="0">
                <a:ea typeface="ＭＳ Ｐゴシック" panose="020B0600070205080204" pitchFamily="34" charset="-128"/>
              </a:rPr>
              <a:t>¿Fuiste criticada por llorar o gritar de dolor, emoción, alegría, durante el trabajo de parto y/o el parto?</a:t>
            </a: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s-ES" altLang="es-ES" dirty="0" smtClean="0"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3343277" y="614362"/>
            <a:ext cx="5357812" cy="52322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TEST DE LA VIOLENCIA OBSTÉTRICA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76092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2 Marcador de contenido"/>
          <p:cNvSpPr>
            <a:spLocks noGrp="1"/>
          </p:cNvSpPr>
          <p:nvPr>
            <p:ph idx="1"/>
          </p:nvPr>
        </p:nvSpPr>
        <p:spPr>
          <a:xfrm>
            <a:off x="1981200" y="519114"/>
            <a:ext cx="8421688" cy="5386387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pPr algn="ctr" eaLnBrk="1" hangingPunct="1">
              <a:defRPr/>
            </a:pPr>
            <a:endParaRPr lang="es-ES" altLang="es-ES" smtClean="0">
              <a:ea typeface="ＭＳ Ｐゴシック" panose="020B0600070205080204" pitchFamily="34" charset="-128"/>
            </a:endParaRPr>
          </a:p>
          <a:p>
            <a:pPr algn="ctr">
              <a:defRPr/>
            </a:pPr>
            <a:r>
              <a:rPr lang="es-ES" altLang="es-ES" smtClean="0">
                <a:ea typeface="ＭＳ Ｐゴシック" panose="020B0600070205080204" pitchFamily="34" charset="-128"/>
              </a:rPr>
              <a:t> ¿Te fue difícil o imposible preguntar o manifestar tus miedos o inquietudes porque no te respondían o lo hacían de mala manera?</a:t>
            </a:r>
          </a:p>
          <a:p>
            <a:pPr algn="ctr">
              <a:defRPr/>
            </a:pPr>
            <a:r>
              <a:rPr lang="es-ES" altLang="es-ES" smtClean="0">
                <a:ea typeface="ＭＳ Ｐゴシック" panose="020B0600070205080204" pitchFamily="34" charset="-128"/>
              </a:rPr>
              <a:t>¿Se realizaron alguno o varios de los siguientes procedimientos médicos sin pedirte consentimiento o explicarte por qué eran necesarios: </a:t>
            </a: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es-ES" altLang="es-ES" sz="2400">
                <a:ea typeface="ＭＳ Ｐゴシック" panose="020B0600070205080204" pitchFamily="34" charset="-128"/>
              </a:rPr>
              <a:t>Rasurado de genitales, enema, indicación de permanecer acostada todo el tiempo, rotura artificial de bolsa, administración de medicación o goteo para “apurar” el parto, tactos vaginales reiterados y realizados por diferentes personas, compresión del abdomen en el momento de los pujos, episiotomía, cesárea y raspaje del útero sin anestesia?</a:t>
            </a:r>
            <a:endParaRPr lang="es-ES" altLang="es-ES" smtClean="0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es-ES" altLang="es-ES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350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2 Marcador de contenido"/>
          <p:cNvSpPr>
            <a:spLocks noGrp="1"/>
          </p:cNvSpPr>
          <p:nvPr>
            <p:ph idx="1"/>
          </p:nvPr>
        </p:nvSpPr>
        <p:spPr>
          <a:xfrm>
            <a:off x="1981201" y="2030413"/>
            <a:ext cx="8443913" cy="4525962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es-ES" altLang="es-ES" smtClean="0">
                <a:ea typeface="ＭＳ Ｐゴシック" panose="020B0600070205080204" pitchFamily="34" charset="-128"/>
              </a:rPr>
              <a:t>En el momento del parto, ¿te obligaron a permanecer acostada boca arriba aunque manifestaras tu incomodidad en esa posición?</a:t>
            </a:r>
          </a:p>
          <a:p>
            <a:pPr algn="ctr">
              <a:defRPr/>
            </a:pPr>
            <a:r>
              <a:rPr lang="es-ES" altLang="es-ES" smtClean="0">
                <a:ea typeface="ＭＳ Ｐゴシック" panose="020B0600070205080204" pitchFamily="34" charset="-128"/>
              </a:rPr>
              <a:t>¿Fuiste obligada a quedarte en cama impidiéndote caminar o buscar posiciones según tus necesidades?</a:t>
            </a:r>
          </a:p>
          <a:p>
            <a:pPr algn="ctr">
              <a:defRPr/>
            </a:pPr>
            <a:r>
              <a:rPr lang="es-ES" altLang="es-ES" smtClean="0">
                <a:ea typeface="ＭＳ Ｐゴシック" panose="020B0600070205080204" pitchFamily="34" charset="-128"/>
              </a:rPr>
              <a:t>¿Se te impidió estar acompañada por alguien de tu confianza?</a:t>
            </a:r>
          </a:p>
          <a:p>
            <a:pPr algn="ctr">
              <a:defRPr/>
            </a:pPr>
            <a:r>
              <a:rPr lang="es-ES" altLang="es-ES" smtClean="0">
                <a:ea typeface="ＭＳ Ｐゴシック" panose="020B0600070205080204" pitchFamily="34" charset="-128"/>
              </a:rPr>
              <a:t>¿Se te impidió el contacto inmediato con tu hija/o recién nacido?</a:t>
            </a:r>
          </a:p>
        </p:txBody>
      </p:sp>
      <p:pic>
        <p:nvPicPr>
          <p:cNvPr id="942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003" y="381417"/>
            <a:ext cx="2697211" cy="12577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4212" name="4 Imagen" descr="1Parto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61551" y="422325"/>
            <a:ext cx="1571625" cy="1177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4213" name="5 Imagen" descr="monitorizacion-500x333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03041" y="315511"/>
            <a:ext cx="2070061" cy="13779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6605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2 Marcador de contenido"/>
          <p:cNvSpPr>
            <a:spLocks noGrp="1"/>
          </p:cNvSpPr>
          <p:nvPr>
            <p:ph idx="1"/>
          </p:nvPr>
        </p:nvSpPr>
        <p:spPr>
          <a:xfrm>
            <a:off x="2174876" y="3722688"/>
            <a:ext cx="7947025" cy="2736850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es-ES" altLang="es-ES" smtClean="0">
                <a:ea typeface="ＭＳ Ｐゴシック" panose="020B0600070205080204" pitchFamily="34" charset="-128"/>
              </a:rPr>
              <a:t>Después del parto, ¿Sentiste que no habías estado a la altura de lo que se esperaba (que no habías “colaborado”)?</a:t>
            </a:r>
          </a:p>
          <a:p>
            <a:pPr algn="ctr">
              <a:defRPr/>
            </a:pPr>
            <a:r>
              <a:rPr lang="es-ES" altLang="es-ES" smtClean="0">
                <a:ea typeface="ＭＳ Ｐゴシック" panose="020B0600070205080204" pitchFamily="34" charset="-128"/>
              </a:rPr>
              <a:t>Podrías decir que la experiencia de la atención en el parto ¿te hizo sentir vulnerable, culpable o insegura?</a:t>
            </a:r>
          </a:p>
        </p:txBody>
      </p:sp>
      <p:pic>
        <p:nvPicPr>
          <p:cNvPr id="96259" name="6 Imagen" descr="004D2UL-333-P1_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09875" y="746125"/>
            <a:ext cx="2357438" cy="26114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6260" name="7 Imagen" descr="Imagen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10314" y="642939"/>
            <a:ext cx="3182937" cy="2714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5143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304" y="985132"/>
            <a:ext cx="5542582" cy="370547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1389" y="5325776"/>
            <a:ext cx="4194412" cy="749873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41498703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083981" y="237535"/>
            <a:ext cx="8378456" cy="1325563"/>
          </a:xfrm>
        </p:spPr>
        <p:txBody>
          <a:bodyPr>
            <a:normAutofit/>
          </a:bodyPr>
          <a:lstStyle/>
          <a:p>
            <a:pPr algn="ctr"/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PREMENOPAUSIA </a:t>
            </a: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5731" y="3674627"/>
            <a:ext cx="6500037" cy="276124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5730" y="1409855"/>
            <a:ext cx="6500037" cy="272339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55945" y="1937656"/>
            <a:ext cx="2572742" cy="916073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LOS FOLÍCULOS OVÁRICOS </a:t>
            </a:r>
          </a:p>
          <a:p>
            <a:pPr algn="ctr"/>
            <a:r>
              <a:rPr lang="es-ES" dirty="0" smtClean="0"/>
              <a:t>SE ESTÁN AGOTANDO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39478" y="4011990"/>
            <a:ext cx="2048540" cy="645041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PUEDEN APARECER </a:t>
            </a:r>
          </a:p>
          <a:p>
            <a:pPr algn="ctr"/>
            <a:r>
              <a:rPr lang="es-ES" dirty="0" smtClean="0"/>
              <a:t>SOFOCOS </a:t>
            </a:r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9505508" y="1918726"/>
            <a:ext cx="2367516" cy="646331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EDAD MEDIA DE INICIO</a:t>
            </a:r>
          </a:p>
          <a:p>
            <a:pPr algn="ctr"/>
            <a:r>
              <a:rPr lang="es-ES" dirty="0" smtClean="0"/>
              <a:t>47,5 AÑOS</a:t>
            </a:r>
            <a:endParaRPr 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9661452" y="4010700"/>
            <a:ext cx="2211572" cy="646331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DURACIÓN MEDIA</a:t>
            </a:r>
          </a:p>
          <a:p>
            <a:pPr algn="ctr"/>
            <a:r>
              <a:rPr lang="es-ES" dirty="0" smtClean="0"/>
              <a:t>4 AÑOS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3276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title"/>
          </p:nvPr>
        </p:nvSpPr>
        <p:spPr>
          <a:xfrm>
            <a:off x="1391264" y="813978"/>
            <a:ext cx="9144000" cy="1484313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>
              <a:lnSpc>
                <a:spcPct val="65000"/>
              </a:lnSpc>
            </a:pPr>
            <a:r>
              <a:rPr lang="es-ES" altLang="es-ES" sz="3600" b="1" dirty="0">
                <a:solidFill>
                  <a:srgbClr val="A50021"/>
                </a:solidFill>
                <a:ea typeface="ＭＳ Ｐゴシック" panose="020B0600070205080204" pitchFamily="34" charset="-128"/>
              </a:rPr>
              <a:t>   </a:t>
            </a:r>
            <a:r>
              <a:rPr lang="es-ES" altLang="es-ES" sz="3600" b="1" dirty="0" smtClean="0">
                <a:solidFill>
                  <a:srgbClr val="A50021"/>
                </a:solidFill>
                <a:ea typeface="ＭＳ Ｐゴシック" panose="020B0600070205080204" pitchFamily="34" charset="-128"/>
              </a:rPr>
              <a:t/>
            </a:r>
            <a:br>
              <a:rPr lang="es-ES" altLang="es-ES" sz="3600" b="1" dirty="0" smtClean="0">
                <a:solidFill>
                  <a:srgbClr val="A50021"/>
                </a:solidFill>
                <a:ea typeface="ＭＳ Ｐゴシック" panose="020B0600070205080204" pitchFamily="34" charset="-128"/>
              </a:rPr>
            </a:br>
            <a:r>
              <a:rPr lang="es-ES" altLang="es-E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anose="020B0600070205080204" pitchFamily="34" charset="-128"/>
              </a:rPr>
              <a:t>LA MENOPAUSIA PROPIAMENTE DICHA</a:t>
            </a:r>
            <a:r>
              <a:rPr lang="es-ES" altLang="es-ES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anose="020B0600070205080204" pitchFamily="34" charset="-128"/>
              </a:rPr>
              <a:t/>
            </a:r>
            <a:br>
              <a:rPr lang="es-ES" altLang="es-ES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anose="020B0600070205080204" pitchFamily="34" charset="-128"/>
              </a:rPr>
            </a:br>
            <a:r>
              <a:rPr lang="es-ES" altLang="es-ES" sz="3100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anose="020B0600070205080204" pitchFamily="34" charset="-128"/>
              </a:rPr>
              <a:t>  </a:t>
            </a:r>
            <a:br>
              <a:rPr lang="es-ES" altLang="es-ES" sz="3100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anose="020B0600070205080204" pitchFamily="34" charset="-128"/>
              </a:rPr>
            </a:br>
            <a:r>
              <a:rPr lang="es-ES" altLang="es-ES" sz="24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anose="020B0600070205080204" pitchFamily="34" charset="-128"/>
              </a:rPr>
              <a:t> </a:t>
            </a:r>
            <a:endParaRPr lang="es-ES" alt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anose="020B0600070205080204" pitchFamily="34" charset="-128"/>
            </a:endParaRPr>
          </a:p>
        </p:txBody>
      </p:sp>
      <p:sp>
        <p:nvSpPr>
          <p:cNvPr id="31748" name="Content Placeholder 5"/>
          <p:cNvSpPr>
            <a:spLocks noGrp="1"/>
          </p:cNvSpPr>
          <p:nvPr>
            <p:ph idx="1"/>
          </p:nvPr>
        </p:nvSpPr>
        <p:spPr>
          <a:xfrm>
            <a:off x="1740767" y="2083468"/>
            <a:ext cx="8126247" cy="2743713"/>
          </a:xfrm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  <a:buFontTx/>
              <a:buNone/>
            </a:pPr>
            <a:r>
              <a:rPr lang="es-ES_tradnl" altLang="es-ES" sz="2000" dirty="0" smtClean="0">
                <a:ea typeface="ＭＳ Ｐゴシック" panose="020B0600070205080204" pitchFamily="34" charset="-128"/>
              </a:rPr>
              <a:t>Es el último periodo menstrual</a:t>
            </a:r>
          </a:p>
          <a:p>
            <a:pPr algn="ctr">
              <a:lnSpc>
                <a:spcPct val="120000"/>
              </a:lnSpc>
              <a:buFontTx/>
              <a:buNone/>
            </a:pPr>
            <a:r>
              <a:rPr lang="es-ES_tradnl" altLang="es-ES" sz="2000" dirty="0" smtClean="0">
                <a:ea typeface="ＭＳ Ｐゴシック" panose="020B0600070205080204" pitchFamily="34" charset="-128"/>
              </a:rPr>
              <a:t>Se define de manera retrospectiva</a:t>
            </a:r>
          </a:p>
          <a:p>
            <a:pPr algn="ctr">
              <a:lnSpc>
                <a:spcPct val="120000"/>
              </a:lnSpc>
              <a:buFontTx/>
              <a:buNone/>
            </a:pPr>
            <a:r>
              <a:rPr lang="es-ES_tradnl" altLang="es-ES" sz="2000" dirty="0" smtClean="0">
                <a:ea typeface="ＭＳ Ｐゴシック" panose="020B0600070205080204" pitchFamily="34" charset="-128"/>
              </a:rPr>
              <a:t>Solo hablaremos de menopausia después de que hayan transcurrido 12 meses consecutivos de amenorrea</a:t>
            </a:r>
          </a:p>
          <a:p>
            <a:pPr algn="ctr">
              <a:lnSpc>
                <a:spcPct val="120000"/>
              </a:lnSpc>
              <a:buFontTx/>
              <a:buNone/>
            </a:pPr>
            <a:r>
              <a:rPr lang="es-ES_tradnl" altLang="es-ES" sz="2000" dirty="0" smtClean="0">
                <a:ea typeface="ＭＳ Ｐゴシック" panose="020B0600070205080204" pitchFamily="34" charset="-128"/>
              </a:rPr>
              <a:t>Los ovarios han dejado de ovular definitivamente y la producción de estrógenos cae a niveles muy bajos</a:t>
            </a:r>
          </a:p>
          <a:p>
            <a:pPr algn="ctr">
              <a:lnSpc>
                <a:spcPct val="120000"/>
              </a:lnSpc>
              <a:buFontTx/>
              <a:buNone/>
            </a:pPr>
            <a:endParaRPr lang="es-ES_tradnl" altLang="es-ES" sz="1600" dirty="0" smtClean="0">
              <a:solidFill>
                <a:schemeClr val="bg1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624615" y="5246914"/>
            <a:ext cx="3230414" cy="1015663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altLang="es-ES" sz="2000" dirty="0">
                <a:ea typeface="ＭＳ Ｐゴシック" panose="020B0600070205080204" pitchFamily="34" charset="-128"/>
              </a:rPr>
              <a:t>M</a:t>
            </a:r>
            <a:r>
              <a:rPr lang="es-ES_tradnl" altLang="es-ES" sz="2000" dirty="0" smtClean="0">
                <a:ea typeface="ＭＳ Ｐゴシック" panose="020B0600070205080204" pitchFamily="34" charset="-128"/>
              </a:rPr>
              <a:t>antener anticoncepción</a:t>
            </a:r>
          </a:p>
          <a:p>
            <a:pPr algn="ctr"/>
            <a:r>
              <a:rPr lang="es-ES_tradnl" altLang="es-ES" sz="2000" dirty="0" smtClean="0">
                <a:ea typeface="ＭＳ Ｐゴシック" panose="020B0600070205080204" pitchFamily="34" charset="-128"/>
              </a:rPr>
              <a:t> &lt; de </a:t>
            </a:r>
            <a:r>
              <a:rPr lang="es-ES_tradnl" altLang="es-ES" sz="2000" dirty="0">
                <a:ea typeface="ＭＳ Ｐゴシック" panose="020B0600070205080204" pitchFamily="34" charset="-128"/>
              </a:rPr>
              <a:t>50 años </a:t>
            </a:r>
            <a:r>
              <a:rPr lang="es-ES_tradnl" altLang="es-ES" sz="2000" dirty="0" smtClean="0">
                <a:ea typeface="ＭＳ Ｐゴシック" panose="020B0600070205080204" pitchFamily="34" charset="-128"/>
              </a:rPr>
              <a:t>hasta dos </a:t>
            </a:r>
            <a:r>
              <a:rPr lang="es-ES_tradnl" altLang="es-ES" sz="2000" dirty="0">
                <a:ea typeface="ＭＳ Ｐゴシック" panose="020B0600070205080204" pitchFamily="34" charset="-128"/>
              </a:rPr>
              <a:t>años después de la última regla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7386683" y="5435600"/>
            <a:ext cx="2729774" cy="437043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228600" lvl="0" indent="-228600" algn="ctr">
              <a:lnSpc>
                <a:spcPct val="120000"/>
              </a:lnSpc>
              <a:spcBef>
                <a:spcPts val="1000"/>
              </a:spcBef>
            </a:pPr>
            <a:r>
              <a:rPr lang="es-ES_tradnl" altLang="es-ES" sz="2000" dirty="0" smtClean="0">
                <a:ea typeface="ＭＳ Ｐゴシック" panose="020B0600070205080204" pitchFamily="34" charset="-128"/>
              </a:rPr>
              <a:t>En &gt; de 50 hasta un año </a:t>
            </a:r>
            <a:endParaRPr lang="es-ES_tradnl" altLang="es-ES" sz="20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7449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LA MENOPAUSIA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4018281" y="2140859"/>
            <a:ext cx="4429034" cy="20385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NO ES UNA ENFERMEDAD </a:t>
            </a:r>
          </a:p>
          <a:p>
            <a:pPr algn="ctr"/>
            <a:r>
              <a:rPr lang="es-ES" dirty="0" smtClean="0"/>
              <a:t>QUEDAN POR VIVIR 36-38 AÑOS</a:t>
            </a:r>
          </a:p>
          <a:p>
            <a:pPr algn="ctr"/>
            <a:r>
              <a:rPr lang="es-ES" dirty="0" smtClean="0"/>
              <a:t>PRODUCE CAMBIOS FÍSICOS MUY POSITIVOS</a:t>
            </a:r>
          </a:p>
          <a:p>
            <a:pPr algn="ctr"/>
            <a:r>
              <a:rPr lang="es-ES" dirty="0" smtClean="0"/>
              <a:t>TAMBIEN TIENE EFECTOS NEGATIVOS</a:t>
            </a:r>
          </a:p>
          <a:p>
            <a:pPr algn="ctr"/>
            <a:r>
              <a:rPr lang="es-ES" dirty="0" smtClean="0"/>
              <a:t>ES UNA ETAPA DONDE ES IMPERATIVO ADOPTAR UN ESTILO DE VIDA SALUDABLE  </a:t>
            </a:r>
          </a:p>
          <a:p>
            <a:pPr algn="ctr"/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3911600" y="4528456"/>
            <a:ext cx="4644571" cy="173981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NO ES IGUAL PARA TODAS LAS MUJERES </a:t>
            </a:r>
          </a:p>
          <a:p>
            <a:pPr algn="ctr"/>
            <a:r>
              <a:rPr lang="es-ES" dirty="0" smtClean="0"/>
              <a:t>NO ACONTECE SOLO EN CUERPOS DIFERENTES, </a:t>
            </a:r>
          </a:p>
          <a:p>
            <a:pPr algn="ctr"/>
            <a:r>
              <a:rPr lang="es-ES" dirty="0" smtClean="0"/>
              <a:t>SINO QUE SE DA EN UN </a:t>
            </a:r>
          </a:p>
          <a:p>
            <a:pPr algn="ctr"/>
            <a:r>
              <a:rPr lang="es-ES" dirty="0" smtClean="0"/>
              <a:t>CONTEXTO SOCIAL DETERMINADO </a:t>
            </a:r>
          </a:p>
          <a:p>
            <a:pPr algn="ctr"/>
            <a:r>
              <a:rPr lang="es-ES" dirty="0" smtClean="0"/>
              <a:t>Y EN UNAS CIRCUNSTANCIAS Y </a:t>
            </a:r>
          </a:p>
          <a:p>
            <a:pPr algn="ctr"/>
            <a:r>
              <a:rPr lang="es-ES" dirty="0" smtClean="0"/>
              <a:t>CONDICIONES DE VIDA DETERMINADAS </a:t>
            </a:r>
            <a:endParaRPr lang="es-ES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4885" y="494161"/>
            <a:ext cx="2621507" cy="174360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4463" y="2668872"/>
            <a:ext cx="1713124" cy="171312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4463" y="4469292"/>
            <a:ext cx="2078916" cy="208501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543" y="426359"/>
            <a:ext cx="3048000" cy="17145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243" y="4712607"/>
            <a:ext cx="2514600" cy="17145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668" y="2569483"/>
            <a:ext cx="257175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0048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4972" y="358347"/>
            <a:ext cx="10488827" cy="1332342"/>
          </a:xfrm>
        </p:spPr>
        <p:txBody>
          <a:bodyPr/>
          <a:lstStyle/>
          <a:p>
            <a:pPr algn="ctr"/>
            <a:r>
              <a:rPr lang="es-ES" dirty="0" smtClean="0"/>
              <a:t>ANTICONCEPCIÓN</a:t>
            </a:r>
            <a:br>
              <a:rPr lang="es-ES" dirty="0" smtClean="0"/>
            </a:br>
            <a:r>
              <a:rPr lang="es-ES" dirty="0" smtClean="0"/>
              <a:t>¿CONOCEMOS TODOS LO MÉTODOS?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714199"/>
            <a:ext cx="2644346" cy="118995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91" y="3344435"/>
            <a:ext cx="3009900" cy="857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7618" y="1513535"/>
            <a:ext cx="3048000" cy="17145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1905" y="1850438"/>
            <a:ext cx="2722604" cy="115582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/>
          <a:srcRect l="9676" r="49479" b="27246"/>
          <a:stretch/>
        </p:blipFill>
        <p:spPr>
          <a:xfrm>
            <a:off x="201424" y="4557901"/>
            <a:ext cx="2081083" cy="208653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7"/>
          <a:srcRect l="28312" t="9916" r="24986" b="14408"/>
          <a:stretch/>
        </p:blipFill>
        <p:spPr>
          <a:xfrm>
            <a:off x="2057124" y="4318085"/>
            <a:ext cx="2354494" cy="211300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81318" y="2780739"/>
            <a:ext cx="2286000" cy="17145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4355" y="1923489"/>
            <a:ext cx="1714500" cy="17145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95688" y="4236672"/>
            <a:ext cx="2681415" cy="152738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73355" y="2308759"/>
            <a:ext cx="1714500" cy="17145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12"/>
          <a:srcRect l="2460" t="15278" r="66974"/>
          <a:stretch/>
        </p:blipFill>
        <p:spPr>
          <a:xfrm>
            <a:off x="6917097" y="3349608"/>
            <a:ext cx="2265716" cy="266785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13"/>
          <a:srcRect l="47983" t="12912"/>
          <a:stretch/>
        </p:blipFill>
        <p:spPr>
          <a:xfrm>
            <a:off x="9282582" y="4188940"/>
            <a:ext cx="1981546" cy="2427501"/>
          </a:xfrm>
          <a:prstGeom prst="rect">
            <a:avLst/>
          </a:prstGeom>
        </p:spPr>
      </p:pic>
      <p:sp>
        <p:nvSpPr>
          <p:cNvPr id="16" name="CuadroTexto 15"/>
          <p:cNvSpPr txBox="1"/>
          <p:nvPr/>
        </p:nvSpPr>
        <p:spPr>
          <a:xfrm>
            <a:off x="4757351" y="6246425"/>
            <a:ext cx="3433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MÉTODO LACTANCIA AMENORREA</a:t>
            </a:r>
            <a:endParaRPr lang="es-ES" dirty="0"/>
          </a:p>
        </p:txBody>
      </p:sp>
      <p:sp>
        <p:nvSpPr>
          <p:cNvPr id="17" name="CuadroTexto 16"/>
          <p:cNvSpPr txBox="1"/>
          <p:nvPr/>
        </p:nvSpPr>
        <p:spPr>
          <a:xfrm>
            <a:off x="8593266" y="6448094"/>
            <a:ext cx="2595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MÉTODO SINTOTÉRMICO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92724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¿LA CONOCEMOS?</a:t>
            </a:r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335" y="1958559"/>
            <a:ext cx="5194242" cy="460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5333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6756" y="-26929"/>
            <a:ext cx="10488827" cy="1332342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¿CONOCEMOS LA DOBLE PROTECCIÓN?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714199"/>
            <a:ext cx="2644346" cy="118995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91" y="3344435"/>
            <a:ext cx="3009900" cy="857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7618" y="1513535"/>
            <a:ext cx="3048000" cy="17145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1905" y="1850438"/>
            <a:ext cx="2722604" cy="115582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/>
          <a:srcRect l="9676" r="49479" b="27246"/>
          <a:stretch/>
        </p:blipFill>
        <p:spPr>
          <a:xfrm>
            <a:off x="201424" y="4557901"/>
            <a:ext cx="2081083" cy="208653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7"/>
          <a:srcRect l="28312" t="9916" r="24986" b="14408"/>
          <a:stretch/>
        </p:blipFill>
        <p:spPr>
          <a:xfrm>
            <a:off x="2057124" y="4318085"/>
            <a:ext cx="2354494" cy="211300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81318" y="2780739"/>
            <a:ext cx="2286000" cy="17145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4355" y="1923489"/>
            <a:ext cx="1714500" cy="17145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95688" y="4236672"/>
            <a:ext cx="2681415" cy="152738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73355" y="2308759"/>
            <a:ext cx="1714500" cy="17145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12"/>
          <a:srcRect l="2460" t="15278" r="66974"/>
          <a:stretch/>
        </p:blipFill>
        <p:spPr>
          <a:xfrm>
            <a:off x="6917097" y="3349608"/>
            <a:ext cx="2265716" cy="266785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13"/>
          <a:srcRect l="47983" t="12912"/>
          <a:stretch/>
        </p:blipFill>
        <p:spPr>
          <a:xfrm>
            <a:off x="9282582" y="4188940"/>
            <a:ext cx="1981546" cy="2427501"/>
          </a:xfrm>
          <a:prstGeom prst="rect">
            <a:avLst/>
          </a:prstGeom>
        </p:spPr>
      </p:pic>
      <p:sp>
        <p:nvSpPr>
          <p:cNvPr id="16" name="CuadroTexto 15"/>
          <p:cNvSpPr txBox="1"/>
          <p:nvPr/>
        </p:nvSpPr>
        <p:spPr>
          <a:xfrm>
            <a:off x="4757351" y="6246425"/>
            <a:ext cx="3433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prstClr val="black"/>
                </a:solidFill>
              </a:rPr>
              <a:t>MÉTODO LACTANCIA AMENORREA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8593266" y="6448094"/>
            <a:ext cx="2595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prstClr val="black"/>
                </a:solidFill>
              </a:rPr>
              <a:t>MÉTODO SINTOTÉRMICO </a:t>
            </a:r>
          </a:p>
        </p:txBody>
      </p:sp>
    </p:spTree>
    <p:extLst>
      <p:ext uri="{BB962C8B-B14F-4D97-AF65-F5344CB8AC3E}">
        <p14:creationId xmlns:p14="http://schemas.microsoft.com/office/powerpoint/2010/main" val="413230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PRESERVATIVOS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692" y="2751862"/>
            <a:ext cx="3326028" cy="249452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362832" y="2397211"/>
            <a:ext cx="6228628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" dirty="0" smtClean="0"/>
              <a:t>USO PERFECTO ANUAL: 2 GESTACIONES POR CADA 100 MUJERES</a:t>
            </a:r>
          </a:p>
          <a:p>
            <a:pPr algn="ctr"/>
            <a:r>
              <a:rPr lang="es-ES" dirty="0" smtClean="0"/>
              <a:t>COLOCACIÓN CORRECTA</a:t>
            </a:r>
          </a:p>
          <a:p>
            <a:pPr algn="ctr"/>
            <a:r>
              <a:rPr lang="es-ES" dirty="0" smtClean="0"/>
              <a:t>NO USAR LUBRICANTES INADECUADOS. SOLO HIDROSOLUBLES</a:t>
            </a:r>
          </a:p>
          <a:p>
            <a:pPr algn="ctr"/>
            <a:r>
              <a:rPr lang="es-ES" dirty="0" smtClean="0"/>
              <a:t>RETIRAR CUIDADOSAMENTE  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7105135" y="3999123"/>
            <a:ext cx="3142527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" dirty="0" smtClean="0"/>
              <a:t>TASA DE ROTURA HASTA UN 3%</a:t>
            </a:r>
          </a:p>
          <a:p>
            <a:pPr algn="ctr"/>
            <a:r>
              <a:rPr lang="es-ES" dirty="0" smtClean="0"/>
              <a:t>PILDORA POSTCOITAL</a:t>
            </a:r>
          </a:p>
          <a:p>
            <a:pPr algn="ctr"/>
            <a:r>
              <a:rPr lang="es-ES" dirty="0" smtClean="0"/>
              <a:t>INVESTIGACIÓN DE ITS</a:t>
            </a:r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6683897" y="5548185"/>
            <a:ext cx="398500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s-ES" dirty="0" smtClean="0"/>
              <a:t>SOLUCIONES A PROBLEMAS CONCRETOS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4689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s-ES" dirty="0" smtClean="0"/>
              <a:t>PÍLDORA POSTCOITAL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3732514" y="2097642"/>
            <a:ext cx="7286939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dirty="0" smtClean="0"/>
              <a:t>SIN CONTRAINDICACIONES MÉDICAS</a:t>
            </a:r>
          </a:p>
          <a:p>
            <a:pPr algn="ctr">
              <a:lnSpc>
                <a:spcPct val="150000"/>
              </a:lnSpc>
            </a:pPr>
            <a:r>
              <a:rPr lang="es-ES" dirty="0" smtClean="0"/>
              <a:t>VENTA LIBRE EN FARMACIAS</a:t>
            </a:r>
          </a:p>
          <a:p>
            <a:pPr algn="ctr">
              <a:lnSpc>
                <a:spcPct val="150000"/>
              </a:lnSpc>
            </a:pPr>
            <a:r>
              <a:rPr lang="es-ES" dirty="0" smtClean="0"/>
              <a:t>DISPENSACIÓN GRATUITA EN SCS</a:t>
            </a:r>
          </a:p>
          <a:p>
            <a:pPr algn="ctr">
              <a:lnSpc>
                <a:spcPct val="150000"/>
              </a:lnSpc>
            </a:pPr>
            <a:r>
              <a:rPr lang="es-ES" dirty="0" smtClean="0"/>
              <a:t>TOMAR CUANTO ANTES EN LAS PRIMERAS 72 HORAS </a:t>
            </a:r>
          </a:p>
          <a:p>
            <a:pPr algn="ctr">
              <a:lnSpc>
                <a:spcPct val="150000"/>
              </a:lnSpc>
            </a:pPr>
            <a:r>
              <a:rPr lang="es-ES" dirty="0" smtClean="0"/>
              <a:t>TRANSCURRIDO ESE TIEMPO PUEDE UTILIZARSE ULIPRISTAL (NO FINANCIADO) HASTA TRANSCURRIDOS </a:t>
            </a:r>
            <a:r>
              <a:rPr lang="es-ES" smtClean="0"/>
              <a:t>5 DÍAS </a:t>
            </a:r>
            <a:endParaRPr lang="es-ES" dirty="0" smtClean="0"/>
          </a:p>
          <a:p>
            <a:pPr algn="ctr">
              <a:lnSpc>
                <a:spcPct val="150000"/>
              </a:lnSpc>
            </a:pPr>
            <a:r>
              <a:rPr lang="es-ES" dirty="0" smtClean="0"/>
              <a:t>ES EFICAZ LA INSERCIÓN DE UN DIU DE COBRE</a:t>
            </a:r>
          </a:p>
          <a:p>
            <a:pPr algn="ctr">
              <a:lnSpc>
                <a:spcPct val="150000"/>
              </a:lnSpc>
            </a:pPr>
            <a:r>
              <a:rPr lang="es-ES" dirty="0" smtClean="0"/>
              <a:t>REPETIR DOSIS CON UN ANTIEMÉTICO SI VÓMITOS</a:t>
            </a:r>
          </a:p>
          <a:p>
            <a:pPr>
              <a:lnSpc>
                <a:spcPct val="150000"/>
              </a:lnSpc>
            </a:pP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10206" t="28626" r="9706" b="25661"/>
          <a:stretch/>
        </p:blipFill>
        <p:spPr>
          <a:xfrm>
            <a:off x="741997" y="4432526"/>
            <a:ext cx="1973912" cy="129177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639" y="1654958"/>
            <a:ext cx="3048000" cy="171450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480741" y="3716326"/>
            <a:ext cx="2721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PILDORA DE LOS TRES DÍAS</a:t>
            </a:r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480741" y="5886500"/>
            <a:ext cx="2438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PILDORA DE LOS 5 DÍAS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4163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s-ES" dirty="0" smtClean="0"/>
              <a:t>PÍLDORA POSTCOITAL POR OLVIDOS </a:t>
            </a: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10206" t="28626" r="9706" b="25661"/>
          <a:stretch/>
        </p:blipFill>
        <p:spPr>
          <a:xfrm>
            <a:off x="1498864" y="4381237"/>
            <a:ext cx="1973912" cy="129177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159" y="1654958"/>
            <a:ext cx="3048000" cy="171450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125159" y="3683612"/>
            <a:ext cx="2721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PILDORA DE LOS TRES DÍAS</a:t>
            </a:r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1125159" y="6001302"/>
            <a:ext cx="2438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PILDORA DE LOS 5 DÍAS </a:t>
            </a:r>
            <a:endParaRPr 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4946904" y="1819656"/>
            <a:ext cx="4178808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TRAS LEVONORGESTREL</a:t>
            </a:r>
          </a:p>
          <a:p>
            <a:pPr algn="ctr"/>
            <a:r>
              <a:rPr lang="es-ES" dirty="0" smtClean="0"/>
              <a:t>COMENZAR INMEDIATAMENTE CON LA PÍLDORA , PARCHE O ANILLO Y USAR PRESERVATIVO DURANTE 7 DÍAS</a:t>
            </a:r>
            <a:endParaRPr lang="es-ES" dirty="0"/>
          </a:p>
        </p:txBody>
      </p:sp>
      <p:sp>
        <p:nvSpPr>
          <p:cNvPr id="10" name="CuadroTexto 9"/>
          <p:cNvSpPr txBox="1"/>
          <p:nvPr/>
        </p:nvSpPr>
        <p:spPr>
          <a:xfrm>
            <a:off x="5650992" y="3683612"/>
            <a:ext cx="3392424" cy="229954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TRAS ULIPRISTAL</a:t>
            </a:r>
          </a:p>
          <a:p>
            <a:pPr algn="ctr"/>
            <a:r>
              <a:rPr lang="es-ES" dirty="0" smtClean="0"/>
              <a:t>ESPERAR 5 DÍAS  ANTES DE REANUDAR LAS PASTILLAS, EL PARCHE O ANILLO Y USAR PRESERVATIVO DURANTE LOS 5 DÍAS DE ESPERA Y DURANTE LOS PRIMEROS 7 DE USO DEL MÉTODO HABITUAL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3302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ANTICONCEPCIÓN HORMONAL COMBINADA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958" y="1693736"/>
            <a:ext cx="3048264" cy="171922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2273" y="1696785"/>
            <a:ext cx="2286198" cy="171312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4573" y="1742022"/>
            <a:ext cx="1713124" cy="1713124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60938" y="3914638"/>
            <a:ext cx="5181290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MUJERES SANAS</a:t>
            </a:r>
          </a:p>
          <a:p>
            <a:pPr algn="ctr"/>
            <a:r>
              <a:rPr lang="es-ES" dirty="0" smtClean="0"/>
              <a:t>RELACIONES SEXUALES CON SUFICIENTE FRECUENCIA</a:t>
            </a:r>
          </a:p>
          <a:p>
            <a:pPr algn="ctr"/>
            <a:r>
              <a:rPr lang="es-ES" dirty="0" smtClean="0"/>
              <a:t>NO REQUIEREN PROTECCIÓN FRENTE A ITS</a:t>
            </a:r>
          </a:p>
          <a:p>
            <a:pPr algn="ctr"/>
            <a:r>
              <a:rPr lang="es-ES" dirty="0" smtClean="0"/>
              <a:t>SIEMPRE TRAS CONSULTA MÉDICA</a:t>
            </a:r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6215224" y="3776139"/>
            <a:ext cx="4818744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NO </a:t>
            </a:r>
          </a:p>
          <a:p>
            <a:pPr algn="ctr"/>
            <a:r>
              <a:rPr lang="es-ES" dirty="0" smtClean="0"/>
              <a:t> MAYORES DE 35 AÑOS FUMADORAS</a:t>
            </a:r>
          </a:p>
          <a:p>
            <a:pPr algn="ctr"/>
            <a:r>
              <a:rPr lang="es-ES" dirty="0" smtClean="0"/>
              <a:t>MAYORES DE 50 AÑOS</a:t>
            </a:r>
          </a:p>
          <a:p>
            <a:pPr algn="ctr"/>
            <a:r>
              <a:rPr lang="es-ES" dirty="0" smtClean="0"/>
              <a:t>PRIMERAS 3 SEMANAS POSTPARTO</a:t>
            </a:r>
          </a:p>
          <a:p>
            <a:pPr algn="ctr"/>
            <a:r>
              <a:rPr lang="es-ES" dirty="0" smtClean="0"/>
              <a:t>DURANTE LOS 6 PRIMEROS MESES DE LACTANCIA </a:t>
            </a:r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1299687" y="5769864"/>
            <a:ext cx="9462801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TASA DE FALLO USO PERFECTO 3 EMBARAZOS POR MIL MUJERES QUE LOS USEN DURANTE UN AÑO</a:t>
            </a:r>
          </a:p>
          <a:p>
            <a:pPr algn="ctr"/>
            <a:r>
              <a:rPr lang="es-ES" dirty="0" smtClean="0"/>
              <a:t>USO TÍPICO 7 A 9 EMBARAZOS POR CADA 100 MUJERES QUE LO UTILICEN DURANTE UN AÑO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3548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ANTICONCEPCIÓN HORMONAL CON SOLO PROGESTÁGENOS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2041978"/>
            <a:ext cx="3048000" cy="17145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8685" y="1983922"/>
            <a:ext cx="2510971" cy="141242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8629" y="1382938"/>
            <a:ext cx="2119993" cy="2119993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2489201" y="3940854"/>
            <a:ext cx="6081485" cy="14657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ELEGIBLES EN </a:t>
            </a:r>
          </a:p>
          <a:p>
            <a:pPr algn="ctr"/>
            <a:r>
              <a:rPr lang="es-ES" dirty="0" smtClean="0"/>
              <a:t>MUJERES CON RIESGO CARDIOVASCULAR O DE TVP </a:t>
            </a:r>
          </a:p>
          <a:p>
            <a:pPr algn="ctr"/>
            <a:r>
              <a:rPr lang="es-ES" dirty="0" smtClean="0"/>
              <a:t>MADRES LACTANTES (SALVO INYECTABLE)</a:t>
            </a:r>
          </a:p>
          <a:p>
            <a:pPr algn="ctr"/>
            <a:r>
              <a:rPr lang="es-ES" dirty="0" smtClean="0"/>
              <a:t>MALA TOLERANCIA A LA ANTICONCEPCIÓN COMBINADA </a:t>
            </a:r>
          </a:p>
          <a:p>
            <a:pPr algn="ctr"/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1478646" y="5871253"/>
            <a:ext cx="923470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IMPLANTE E INYECCIÓN ÚTILES EN MUJERES CON DIFICULTAD PARA EL USO DE OTROS MÉTODOS </a:t>
            </a:r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8077200" y="3291507"/>
            <a:ext cx="339855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s-ES" dirty="0" smtClean="0"/>
              <a:t>SIEMPRE TRAS CONSULTA MÉDICA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6143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mtClean="0"/>
              <a:t>ANTICONCEPCIÓN HORMONAL CON SOLO PROGESTÁGENOS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1983" y="2422834"/>
            <a:ext cx="3048000" cy="17145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9460" y="2573873"/>
            <a:ext cx="2510971" cy="141242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3069" y="2017341"/>
            <a:ext cx="2119993" cy="2119993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8994879" y="4407705"/>
            <a:ext cx="2358921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mtClean="0"/>
              <a:t> USO PERFECTO</a:t>
            </a:r>
          </a:p>
          <a:p>
            <a:pPr algn="ctr"/>
            <a:r>
              <a:rPr lang="es-ES" smtClean="0"/>
              <a:t>2 POR 1000  MUJERES/AÑO</a:t>
            </a:r>
          </a:p>
          <a:p>
            <a:pPr algn="ctr"/>
            <a:r>
              <a:rPr lang="es-ES" smtClean="0"/>
              <a:t>USO TÍPICO 4 POR 100 MUJERES/AÑO </a:t>
            </a:r>
            <a:endParaRPr lang="es-ES"/>
          </a:p>
        </p:txBody>
      </p:sp>
      <p:sp>
        <p:nvSpPr>
          <p:cNvPr id="12" name="CuadroTexto 11"/>
          <p:cNvSpPr txBox="1"/>
          <p:nvPr/>
        </p:nvSpPr>
        <p:spPr>
          <a:xfrm>
            <a:off x="3245434" y="4223039"/>
            <a:ext cx="492820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s-ES" smtClean="0"/>
              <a:t>TASA DE FALLO 5 DE CADA 10.000 MUJERES /AÑOS</a:t>
            </a:r>
            <a:endParaRPr lang="es-ES"/>
          </a:p>
        </p:txBody>
      </p:sp>
      <p:sp>
        <p:nvSpPr>
          <p:cNvPr id="13" name="CuadroTexto 12"/>
          <p:cNvSpPr txBox="1"/>
          <p:nvPr/>
        </p:nvSpPr>
        <p:spPr>
          <a:xfrm>
            <a:off x="588059" y="4684704"/>
            <a:ext cx="2043404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mtClean="0"/>
              <a:t>TASA DE FALLO COMO </a:t>
            </a:r>
          </a:p>
          <a:p>
            <a:pPr algn="ctr"/>
            <a:r>
              <a:rPr lang="es-ES" smtClean="0"/>
              <a:t>LA PÍLDORA COMBINADA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320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DIU DE COBRE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942" y="1548181"/>
            <a:ext cx="2078916" cy="208501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1507" y="1690688"/>
            <a:ext cx="3188986" cy="2087336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3949530" y="4143829"/>
            <a:ext cx="4069613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DIU T Cu 380 A: EFICACIA HASTA 12 AÑOS</a:t>
            </a:r>
          </a:p>
          <a:p>
            <a:pPr algn="ctr"/>
            <a:r>
              <a:rPr lang="es-ES" dirty="0" smtClean="0"/>
              <a:t>DIU 375: EFICACIA HASTA 7 AÑOS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4231676" y="5103587"/>
            <a:ext cx="3505319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" dirty="0" smtClean="0"/>
              <a:t>NO ELEGIBLE </a:t>
            </a:r>
          </a:p>
          <a:p>
            <a:pPr algn="ctr"/>
            <a:r>
              <a:rPr lang="es-ES" dirty="0" smtClean="0"/>
              <a:t>SI RIESGO DE ITS</a:t>
            </a:r>
          </a:p>
          <a:p>
            <a:pPr algn="ctr"/>
            <a:r>
              <a:rPr lang="es-ES" dirty="0" smtClean="0"/>
              <a:t>DOLOR MENTRUAL </a:t>
            </a:r>
          </a:p>
          <a:p>
            <a:pPr algn="ctr"/>
            <a:r>
              <a:rPr lang="es-ES" dirty="0" smtClean="0"/>
              <a:t>SANGRADO MENSTRUAL EXCESIVO </a:t>
            </a:r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/>
          <a:srcRect l="18815" r="1039"/>
          <a:stretch/>
        </p:blipFill>
        <p:spPr>
          <a:xfrm>
            <a:off x="8850432" y="1548181"/>
            <a:ext cx="3886980" cy="2699712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890941" y="4180114"/>
            <a:ext cx="1674977" cy="149599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mtClean="0"/>
              <a:t>FALLOS</a:t>
            </a:r>
          </a:p>
          <a:p>
            <a:pPr algn="ctr"/>
            <a:r>
              <a:rPr lang="es-ES" smtClean="0"/>
              <a:t>6-8 EMBARAZOS POR 1000 MUJERES/AÑO</a:t>
            </a:r>
            <a:endParaRPr lang="es-ES"/>
          </a:p>
        </p:txBody>
      </p:sp>
      <p:sp>
        <p:nvSpPr>
          <p:cNvPr id="9" name="CuadroTexto 8"/>
          <p:cNvSpPr txBox="1"/>
          <p:nvPr/>
        </p:nvSpPr>
        <p:spPr>
          <a:xfrm>
            <a:off x="9293290" y="4790160"/>
            <a:ext cx="2369975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mtClean="0"/>
              <a:t>1 EMBARAZO POR 100 </a:t>
            </a:r>
          </a:p>
          <a:p>
            <a:pPr algn="ctr"/>
            <a:r>
              <a:rPr lang="es-ES" smtClean="0"/>
              <a:t>MUJERES/AÑO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502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1248" y="374904"/>
            <a:ext cx="10512552" cy="1315784"/>
          </a:xfrm>
        </p:spPr>
        <p:txBody>
          <a:bodyPr/>
          <a:lstStyle/>
          <a:p>
            <a:pPr algn="ctr"/>
            <a:r>
              <a:rPr lang="es-ES" dirty="0" smtClean="0"/>
              <a:t>DIU HORMONADO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511" y="1895094"/>
            <a:ext cx="2596693" cy="224713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1224" y="1895094"/>
            <a:ext cx="2252853" cy="227816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4816" y="1620773"/>
            <a:ext cx="2249995" cy="224999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234440" y="4690872"/>
            <a:ext cx="947695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s-ES" dirty="0" smtClean="0"/>
              <a:t>8 AÑOS </a:t>
            </a:r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5788152" y="4818888"/>
            <a:ext cx="134416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5 AÑOS </a:t>
            </a:r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9747504" y="3870768"/>
            <a:ext cx="8947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s-ES" dirty="0" smtClean="0"/>
              <a:t>3 AÑOS</a:t>
            </a:r>
            <a:endParaRPr 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500062" y="5513832"/>
            <a:ext cx="3995928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COINCIDEN EL USO PERFECTO Y EL REAL </a:t>
            </a:r>
          </a:p>
          <a:p>
            <a:pPr algn="ctr"/>
            <a:r>
              <a:rPr lang="es-ES" dirty="0" smtClean="0"/>
              <a:t>TASA DE FALLO</a:t>
            </a:r>
          </a:p>
          <a:p>
            <a:pPr algn="ctr"/>
            <a:r>
              <a:rPr lang="es-ES" dirty="0" smtClean="0"/>
              <a:t>1-2 POR CADA 1000 MUJERES/AÑO 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7287790" y="5505035"/>
            <a:ext cx="3841040" cy="9151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INDICADOS </a:t>
            </a:r>
          </a:p>
          <a:p>
            <a:pPr algn="ctr"/>
            <a:r>
              <a:rPr lang="es-ES" dirty="0" smtClean="0"/>
              <a:t>EN SANGRADO MENSTRUAL EXCESIVO </a:t>
            </a:r>
          </a:p>
          <a:p>
            <a:pPr algn="ctr"/>
            <a:r>
              <a:rPr lang="es-ES" dirty="0" smtClean="0"/>
              <a:t>Y DOLOR MENSTRUAL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853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SALPINGECTOMIA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2494" y="1690688"/>
            <a:ext cx="3171825" cy="171450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662472" y="4411434"/>
            <a:ext cx="3455048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s-ES" sz="2800" dirty="0" smtClean="0"/>
              <a:t>100% DE EFECTIVIDAD</a:t>
            </a:r>
            <a:endParaRPr lang="es-ES" sz="2800" dirty="0"/>
          </a:p>
        </p:txBody>
      </p:sp>
      <p:sp>
        <p:nvSpPr>
          <p:cNvPr id="5" name="CuadroTexto 4"/>
          <p:cNvSpPr txBox="1"/>
          <p:nvPr/>
        </p:nvSpPr>
        <p:spPr>
          <a:xfrm>
            <a:off x="7315201" y="4185552"/>
            <a:ext cx="3757158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PREVENCIÓN DEL CÁNCER DE OVARIO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709223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¿LA CONOCEMOS?</a:t>
            </a:r>
            <a:endParaRPr lang="es-ES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9136" y="1529766"/>
            <a:ext cx="3645826" cy="505885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9514" y="1529766"/>
            <a:ext cx="3354972" cy="488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7802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INTERRUPCIÓN VOLUNTARIA DE EMBARAZO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 flipH="1">
            <a:off x="4274455" y="2576920"/>
            <a:ext cx="6936241" cy="317009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/>
              <a:t>A PETICIÓN DE LAS MUJERES GESTANTES HASTA LA 14 SEMANA</a:t>
            </a:r>
          </a:p>
          <a:p>
            <a:pPr algn="ctr"/>
            <a:endParaRPr lang="es-ES" sz="2000" dirty="0" smtClean="0"/>
          </a:p>
          <a:p>
            <a:pPr algn="ctr"/>
            <a:r>
              <a:rPr lang="es-ES" sz="2000" dirty="0" smtClean="0"/>
              <a:t>POR CAUSAS MÉDICAS MATERNAS O FETALES HASTA LA 22 SEMANA</a:t>
            </a:r>
          </a:p>
          <a:p>
            <a:pPr algn="ctr"/>
            <a:endParaRPr lang="es-ES" sz="2000" dirty="0" smtClean="0"/>
          </a:p>
          <a:p>
            <a:pPr algn="ctr"/>
            <a:r>
              <a:rPr lang="es-ES" sz="2000" dirty="0" smtClean="0"/>
              <a:t>A PARTIR DE LA 22 SEMANA SI SE DETECTAN ANOMALÍAS FETALES INCOMPATIBLES CON LA VIDA</a:t>
            </a:r>
          </a:p>
          <a:p>
            <a:pPr algn="ctr"/>
            <a:r>
              <a:rPr lang="es-ES" sz="2000" dirty="0" smtClean="0"/>
              <a:t> </a:t>
            </a:r>
          </a:p>
          <a:p>
            <a:pPr algn="ctr"/>
            <a:r>
              <a:rPr lang="es-ES" sz="2000" dirty="0" smtClean="0"/>
              <a:t>A PARTIR DE LA 22 SEMANA SI ENFERMEDAD EXTREMADAMENTE GRAVE E INCURABLE SI LO CONFIRMA UN COMITÉ CLÍNICO </a:t>
            </a:r>
            <a:endParaRPr lang="es-ES" sz="20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157" y="1869676"/>
            <a:ext cx="3011685" cy="458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287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0143" y="974726"/>
            <a:ext cx="10534650" cy="1320800"/>
          </a:xfrm>
        </p:spPr>
        <p:txBody>
          <a:bodyPr/>
          <a:lstStyle/>
          <a:p>
            <a:pPr algn="ctr"/>
            <a:r>
              <a:rPr lang="es-ES" dirty="0" smtClean="0"/>
              <a:t>EL SCS HA CENTRALIZADO LA ATENCIÓN A LA IVE EN EL CENTRO LA CAGIGA </a:t>
            </a:r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43" y="2880278"/>
            <a:ext cx="4655006" cy="3103337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6248400" y="3708399"/>
            <a:ext cx="5348514" cy="1207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SITUACIÓN DE INCAPACIDAD TEMPORAL</a:t>
            </a:r>
          </a:p>
          <a:p>
            <a:pPr algn="ctr"/>
            <a:r>
              <a:rPr lang="es-ES" dirty="0" smtClean="0"/>
              <a:t>NO SE EXIGE UN PERIODO MÍNIMO DE COTIZACIÓN</a:t>
            </a:r>
          </a:p>
          <a:p>
            <a:pPr algn="ctr"/>
            <a:r>
              <a:rPr lang="es-ES" dirty="0" smtClean="0"/>
              <a:t>EL SUBSIDIO SE ABONARÁ A CARGO DE LA SEGURIDAD </a:t>
            </a:r>
          </a:p>
          <a:p>
            <a:pPr algn="ctr"/>
            <a:r>
              <a:rPr lang="es-ES" dirty="0" smtClean="0"/>
              <a:t>SOCIAL DESDE EL DÍA DE LA BAJA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392885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4029" y="2208440"/>
            <a:ext cx="10497457" cy="2269218"/>
          </a:xfrm>
        </p:spPr>
        <p:txBody>
          <a:bodyPr>
            <a:noAutofit/>
          </a:bodyPr>
          <a:lstStyle/>
          <a:p>
            <a:pPr algn="ctr"/>
            <a:r>
              <a:rPr lang="es-ES" sz="2000" dirty="0" smtClean="0">
                <a:solidFill>
                  <a:srgbClr val="000000"/>
                </a:solidFill>
              </a:rPr>
              <a:t>LEY ORGÁNICA 2/2010, DE 3 DE MARZO, DE SALUD SEXUAL Y REPRODUCTIVA Y DE LA INTERRUPCIÓN VOLUNTARIA DEL EMBARAZO</a:t>
            </a:r>
            <a:r>
              <a:rPr lang="es-ES" sz="2800" dirty="0" smtClean="0">
                <a:solidFill>
                  <a:srgbClr val="000000"/>
                </a:solidFill>
              </a:rPr>
              <a:t/>
            </a:r>
            <a:br>
              <a:rPr lang="es-ES" sz="2800" dirty="0" smtClean="0">
                <a:solidFill>
                  <a:srgbClr val="000000"/>
                </a:solidFill>
              </a:rPr>
            </a:br>
            <a:r>
              <a:rPr lang="es-ES" sz="2800" dirty="0" smtClean="0">
                <a:solidFill>
                  <a:srgbClr val="000000"/>
                </a:solidFill>
              </a:rPr>
              <a:t/>
            </a:r>
            <a:br>
              <a:rPr lang="es-ES" sz="2800" dirty="0" smtClean="0">
                <a:solidFill>
                  <a:srgbClr val="000000"/>
                </a:solidFill>
              </a:rPr>
            </a:br>
            <a:r>
              <a:rPr lang="es-ES" sz="1800" dirty="0" smtClean="0">
                <a:solidFill>
                  <a:srgbClr val="000000"/>
                </a:solidFill>
              </a:rPr>
              <a:t>LEY ORGÁNICA 1/2023, DE 28 DE FEBRERO, POR LA QUE SE MODIFICA LA LEY ORGÁNICA 2/2010, DE 3 DE MARZO, DE SALUD SEXUAL Y REPRODUCTIVA Y DE LA INTERRUPCIÓN VOLUNTARIA DEL EMBARAZO.</a:t>
            </a:r>
            <a:br>
              <a:rPr lang="es-ES" sz="1800" dirty="0" smtClean="0">
                <a:solidFill>
                  <a:srgbClr val="000000"/>
                </a:solidFill>
              </a:rPr>
            </a:br>
            <a:endParaRPr lang="es-ES" sz="2800" b="0" i="0" dirty="0">
              <a:solidFill>
                <a:srgbClr val="000000"/>
              </a:solidFill>
              <a:effectLst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63" y="5033690"/>
            <a:ext cx="11103302" cy="102878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4" name="CuadroTexto 3"/>
          <p:cNvSpPr txBox="1"/>
          <p:nvPr/>
        </p:nvSpPr>
        <p:spPr>
          <a:xfrm>
            <a:off x="2336800" y="812800"/>
            <a:ext cx="6910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/>
              <a:t>SITUACIÓN ADMINISTRATIVA DE EXTRANJERÍA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42551901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5628" y="74249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s-ES" sz="1800" dirty="0" smtClean="0">
                <a:solidFill>
                  <a:srgbClr val="000000"/>
                </a:solidFill>
              </a:rPr>
              <a:t>REAL DECRETO 180/2026, DE 11 DE MARZO, POR EL QUE SE REGULA EL RECONOCIMIENTO DEL DERECHO A LA PROTECCIÓN DE LA SALUD Y A LA ATENCIÓN SANITARIA CON CARGO A FONDOS PÚBLICOS DE LAS PERSONAS EXTRANJERAS QUE ENCONTRÁNDOSE EN ESPAÑA NO TENGAN SU RESIDENCIA LEGAL EN EL TERRITORIO ESPAÑOL.</a:t>
            </a:r>
            <a:br>
              <a:rPr lang="es-ES" sz="1800" dirty="0" smtClean="0">
                <a:solidFill>
                  <a:srgbClr val="000000"/>
                </a:solidFill>
              </a:rPr>
            </a:br>
            <a:endParaRPr lang="es-ES" sz="1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157" y="3673661"/>
            <a:ext cx="3090940" cy="298729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380" y="2499682"/>
            <a:ext cx="11248095" cy="929721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180891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27792" cy="1308227"/>
          </a:xfrm>
        </p:spPr>
        <p:txBody>
          <a:bodyPr/>
          <a:lstStyle/>
          <a:p>
            <a:pPr algn="ctr"/>
            <a:r>
              <a:rPr lang="es-ES" dirty="0" smtClean="0"/>
              <a:t>NO A LAS REVISIONES GINECOLÓGICAS RUTINARIAS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3438144" y="2542032"/>
            <a:ext cx="4862894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  SÍ CONSULTAR SI SINTOMATOLOGÍA</a:t>
            </a:r>
            <a:endParaRPr lang="es-ES" sz="2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2995082" y="3527851"/>
            <a:ext cx="5749018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 SÍ AL PROGRAMA DE DIAGNOSTICO PRECOZ </a:t>
            </a:r>
          </a:p>
          <a:p>
            <a:pPr algn="ctr"/>
            <a:r>
              <a:rPr lang="es-ES" sz="2400" dirty="0" smtClean="0"/>
              <a:t>DEL CÁNCER DE CÉRVIX </a:t>
            </a:r>
            <a:endParaRPr lang="es-ES" sz="2400" dirty="0"/>
          </a:p>
        </p:txBody>
      </p:sp>
      <p:sp>
        <p:nvSpPr>
          <p:cNvPr id="5" name="CuadroTexto 4"/>
          <p:cNvSpPr txBox="1"/>
          <p:nvPr/>
        </p:nvSpPr>
        <p:spPr>
          <a:xfrm>
            <a:off x="1904596" y="5159216"/>
            <a:ext cx="8715375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SÍ AL PROGRAMA DE DIAGNÓSTICO PRECOZ DEL CÁNCER DE MAMA</a:t>
            </a:r>
            <a:endParaRPr lang="es-ES" sz="24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49" y="1445708"/>
            <a:ext cx="2642318" cy="359728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3877" y="1673352"/>
            <a:ext cx="2877292" cy="299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2798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CuadroTexto 4"/>
          <p:cNvSpPr txBox="1">
            <a:spLocks noChangeArrowheads="1"/>
          </p:cNvSpPr>
          <p:nvPr/>
        </p:nvSpPr>
        <p:spPr bwMode="auto">
          <a:xfrm>
            <a:off x="2264691" y="1196975"/>
            <a:ext cx="763087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400" dirty="0" smtClean="0">
                <a:latin typeface="+mn-lt"/>
              </a:rPr>
              <a:t>EL CÁNCER DE CÉRVIX ES UNA COMPLICACIÓN GRAVE PERO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400" dirty="0" smtClean="0">
                <a:latin typeface="+mn-lt"/>
              </a:rPr>
              <a:t>EXTREMADAMENTE INFRECUENTE DE UNA INFECCIÓN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400" dirty="0" smtClean="0">
                <a:latin typeface="+mn-lt"/>
              </a:rPr>
              <a:t>RELATIVAMENTE COMÚN: LA INFECCIÓN POR VPH</a:t>
            </a:r>
            <a:endParaRPr lang="es-ES" altLang="es-ES" sz="2400" dirty="0">
              <a:latin typeface="+mn-lt"/>
            </a:endParaRPr>
          </a:p>
        </p:txBody>
      </p:sp>
      <p:pic>
        <p:nvPicPr>
          <p:cNvPr id="98307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2997200"/>
            <a:ext cx="29972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08" name="CuadroTexto 6"/>
          <p:cNvSpPr txBox="1">
            <a:spLocks noChangeArrowheads="1"/>
          </p:cNvSpPr>
          <p:nvPr/>
        </p:nvSpPr>
        <p:spPr bwMode="auto">
          <a:xfrm>
            <a:off x="5808664" y="3284539"/>
            <a:ext cx="432752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000" dirty="0">
                <a:latin typeface="Arial" panose="020B0604020202020204" pitchFamily="34" charset="0"/>
              </a:rPr>
              <a:t>En España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000" dirty="0">
                <a:latin typeface="Arial" panose="020B0604020202020204" pitchFamily="34" charset="0"/>
              </a:rPr>
              <a:t>19 millones de mujeres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000" dirty="0">
                <a:latin typeface="Arial" panose="020B0604020202020204" pitchFamily="34" charset="0"/>
              </a:rPr>
              <a:t>sexualmente activas mayores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000" dirty="0">
                <a:latin typeface="Arial" panose="020B0604020202020204" pitchFamily="34" charset="0"/>
              </a:rPr>
              <a:t>de 18 años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000" dirty="0">
                <a:latin typeface="Arial" panose="020B0604020202020204" pitchFamily="34" charset="0"/>
              </a:rPr>
              <a:t>2362 nuevos diagnósticos de CCU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000" dirty="0">
                <a:latin typeface="Arial" panose="020B0604020202020204" pitchFamily="34" charset="0"/>
              </a:rPr>
              <a:t>802 fallecimientos </a:t>
            </a:r>
            <a:r>
              <a:rPr lang="es-ES" altLang="es-ES" sz="2000" dirty="0" smtClean="0">
                <a:latin typeface="Arial" panose="020B0604020202020204" pitchFamily="34" charset="0"/>
              </a:rPr>
              <a:t>anuales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s-ES" altLang="es-ES" sz="2000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000" dirty="0" smtClean="0">
                <a:latin typeface="Arial" panose="020B0604020202020204" pitchFamily="34" charset="0"/>
              </a:rPr>
              <a:t> </a:t>
            </a:r>
            <a:r>
              <a:rPr lang="es-ES" altLang="es-ES" sz="2000" dirty="0">
                <a:latin typeface="Arial" panose="020B0604020202020204" pitchFamily="34" charset="0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41744157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8"/>
          <p:cNvSpPr>
            <a:spLocks noGrp="1" noChangeArrowheads="1"/>
          </p:cNvSpPr>
          <p:nvPr>
            <p:ph type="body" sz="half" idx="2"/>
          </p:nvPr>
        </p:nvSpPr>
        <p:spPr>
          <a:xfrm>
            <a:off x="2024063" y="1828800"/>
            <a:ext cx="8277225" cy="5562601"/>
          </a:xfrm>
          <a:ln>
            <a:solidFill>
              <a:schemeClr val="bg1"/>
            </a:solidFill>
          </a:ln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endParaRPr lang="es-ES_tradnl" altLang="es-ES" b="1" dirty="0" smtClean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 algn="ctr">
              <a:buFont typeface="Arial" panose="020B0604020202020204" pitchFamily="34" charset="0"/>
              <a:buNone/>
            </a:pPr>
            <a:endParaRPr lang="es-ES" altLang="es-ES" sz="1200" b="1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lvl="1" algn="ctr">
              <a:buFont typeface="Arial" panose="020B0604020202020204" pitchFamily="34" charset="0"/>
              <a:buNone/>
            </a:pPr>
            <a:endParaRPr lang="es-ES" altLang="es-ES" b="1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algn="ctr"/>
            <a:endParaRPr lang="es-ES" altLang="es-ES" b="1" dirty="0" smtClean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08547" name="6 CuadroTexto"/>
          <p:cNvSpPr txBox="1">
            <a:spLocks noChangeArrowheads="1"/>
          </p:cNvSpPr>
          <p:nvPr/>
        </p:nvSpPr>
        <p:spPr bwMode="auto">
          <a:xfrm>
            <a:off x="1524001" y="571500"/>
            <a:ext cx="9001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Arial" panose="020B0604020202020204" pitchFamily="34" charset="0"/>
              </a:rPr>
              <a:t> </a:t>
            </a:r>
            <a:r>
              <a:rPr lang="es-ES" altLang="es-ES" sz="3600" dirty="0">
                <a:latin typeface="+mn-lt"/>
              </a:rPr>
              <a:t>ESTRATEGIAS PREVENTIVAS FRENTE AL CÁNCER DE CÉRVIX  </a:t>
            </a:r>
          </a:p>
        </p:txBody>
      </p:sp>
      <p:pic>
        <p:nvPicPr>
          <p:cNvPr id="10854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572001"/>
            <a:ext cx="2743200" cy="152241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49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319588"/>
            <a:ext cx="3810000" cy="2133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3675310" y="2157413"/>
            <a:ext cx="4664162" cy="151220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marL="228600" lvl="0" indent="-22860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altLang="es-ES" sz="2800">
                <a:solidFill>
                  <a:prstClr val="black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VACUNACIÓN PROFILÁCTICA </a:t>
            </a:r>
          </a:p>
          <a:p>
            <a:pPr marL="228600" lvl="0" indent="-22860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altLang="es-ES" sz="2800">
                <a:solidFill>
                  <a:prstClr val="black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PRESERVATIVO</a:t>
            </a:r>
          </a:p>
          <a:p>
            <a:pPr marL="228600" lvl="0" indent="-22860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altLang="es-ES" sz="2800">
                <a:solidFill>
                  <a:prstClr val="black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CRIBADO </a:t>
            </a:r>
            <a:endParaRPr lang="es-ES" altLang="es-ES" sz="2800" dirty="0">
              <a:solidFill>
                <a:prstClr val="black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6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6 CuadroTexto"/>
          <p:cNvSpPr txBox="1">
            <a:spLocks noChangeArrowheads="1"/>
          </p:cNvSpPr>
          <p:nvPr/>
        </p:nvSpPr>
        <p:spPr bwMode="auto">
          <a:xfrm>
            <a:off x="1514474" y="667513"/>
            <a:ext cx="901382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dirty="0" smtClean="0">
                <a:latin typeface="+mn-lt"/>
              </a:rPr>
              <a:t>VACUNACIÓN </a:t>
            </a:r>
            <a:r>
              <a:rPr lang="es-ES" altLang="es-ES" dirty="0">
                <a:latin typeface="+mn-lt"/>
              </a:rPr>
              <a:t>CON VACUNA NONAVALENTE ENERO 2025  </a:t>
            </a:r>
          </a:p>
        </p:txBody>
      </p:sp>
      <p:sp>
        <p:nvSpPr>
          <p:cNvPr id="116739" name="CuadroTexto 2"/>
          <p:cNvSpPr txBox="1">
            <a:spLocks noChangeArrowheads="1"/>
          </p:cNvSpPr>
          <p:nvPr/>
        </p:nvSpPr>
        <p:spPr bwMode="auto">
          <a:xfrm>
            <a:off x="3688554" y="2248951"/>
            <a:ext cx="5626895" cy="156966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s-ES" dirty="0">
                <a:latin typeface="+mn-lt"/>
              </a:rPr>
              <a:t>NIÑOS Y NIÑAS DE </a:t>
            </a:r>
            <a:r>
              <a:rPr lang="es-ES" altLang="es-ES" dirty="0" smtClean="0">
                <a:latin typeface="+mn-lt"/>
              </a:rPr>
              <a:t>12 AÑOS </a:t>
            </a:r>
            <a:endParaRPr lang="es-ES" altLang="es-ES" dirty="0">
              <a:latin typeface="+mn-lt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ES" altLang="es-ES" dirty="0">
              <a:latin typeface="+mn-lt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dirty="0">
                <a:latin typeface="+mn-lt"/>
              </a:rPr>
              <a:t>1 DOSIS</a:t>
            </a:r>
          </a:p>
        </p:txBody>
      </p:sp>
      <p:pic>
        <p:nvPicPr>
          <p:cNvPr id="116740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9" y="3257619"/>
            <a:ext cx="2619375" cy="17430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741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8839" y="3033781"/>
            <a:ext cx="1858175" cy="27671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742" name="CuadroTexto 4"/>
          <p:cNvSpPr txBox="1">
            <a:spLocks noChangeArrowheads="1"/>
          </p:cNvSpPr>
          <p:nvPr/>
        </p:nvSpPr>
        <p:spPr bwMode="auto">
          <a:xfrm>
            <a:off x="3205164" y="5214938"/>
            <a:ext cx="6110285" cy="1200329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+mn-lt"/>
              </a:rPr>
              <a:t>CAPTACIÓN DE MUJERES Y HOMBRES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+mn-lt"/>
              </a:rPr>
              <a:t>HASTA LOS 18 AÑOS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+mn-lt"/>
              </a:rPr>
              <a:t>1 DOSIS</a:t>
            </a:r>
          </a:p>
        </p:txBody>
      </p:sp>
    </p:spTree>
    <p:extLst>
      <p:ext uri="{BB962C8B-B14F-4D97-AF65-F5344CB8AC3E}">
        <p14:creationId xmlns:p14="http://schemas.microsoft.com/office/powerpoint/2010/main" val="214542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6 CuadroTexto"/>
          <p:cNvSpPr txBox="1">
            <a:spLocks noChangeArrowheads="1"/>
          </p:cNvSpPr>
          <p:nvPr/>
        </p:nvSpPr>
        <p:spPr bwMode="auto">
          <a:xfrm>
            <a:off x="1558925" y="549276"/>
            <a:ext cx="90043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+mn-lt"/>
              </a:rPr>
              <a:t>VACUNACIÓN </a:t>
            </a:r>
            <a:r>
              <a:rPr lang="es-ES" altLang="es-ES" dirty="0" smtClean="0">
                <a:latin typeface="+mn-lt"/>
              </a:rPr>
              <a:t>HASTA LOS 45 AÑOS  </a:t>
            </a:r>
            <a:endParaRPr lang="es-ES" altLang="es-ES" dirty="0">
              <a:latin typeface="+mn-lt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032000" y="1952171"/>
            <a:ext cx="8180843" cy="372409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es-ES" sz="2000" dirty="0"/>
          </a:p>
          <a:p>
            <a:pPr marL="342900" indent="-342900" algn="ctr">
              <a:buFont typeface="Arial" panose="020B0604020202020204" pitchFamily="34" charset="0"/>
              <a:buChar char="•"/>
              <a:defRPr/>
            </a:pPr>
            <a:r>
              <a:rPr lang="es-ES" sz="2400" dirty="0" smtClean="0"/>
              <a:t>HOMBRES NO VACUNADOS QUE TIENEN RELACIONES SEXUALES CON HOMBRES</a:t>
            </a:r>
          </a:p>
          <a:p>
            <a:pPr algn="ctr">
              <a:defRPr/>
            </a:pPr>
            <a:endParaRPr lang="es-ES" sz="2400" dirty="0" smtClean="0"/>
          </a:p>
          <a:p>
            <a:pPr marL="342900" indent="-342900" algn="ctr">
              <a:buFont typeface="Arial" panose="020B0604020202020204" pitchFamily="34" charset="0"/>
              <a:buChar char="•"/>
              <a:defRPr/>
            </a:pPr>
            <a:r>
              <a:rPr lang="es-ES" sz="2400" dirty="0" smtClean="0"/>
              <a:t>MUJERES EN SITUACIÓN DE PROSTITUCIÓN</a:t>
            </a:r>
          </a:p>
          <a:p>
            <a:pPr algn="ctr">
              <a:defRPr/>
            </a:pPr>
            <a:r>
              <a:rPr lang="es-ES" sz="2400" dirty="0" smtClean="0">
                <a:solidFill>
                  <a:prstClr val="black"/>
                </a:solidFill>
              </a:rPr>
              <a:t> PAUTA DE 1 DOSIS HASTA LOS 25 AÑOS Y 2 DOSIS A PARTIR DE LOS 26 AÑOS </a:t>
            </a:r>
            <a:endParaRPr lang="es-ES" sz="2400" dirty="0" smtClean="0"/>
          </a:p>
          <a:p>
            <a:pPr marL="342900" indent="-342900" algn="ctr">
              <a:buFont typeface="Arial" panose="020B0604020202020204" pitchFamily="34" charset="0"/>
              <a:buChar char="•"/>
              <a:defRPr/>
            </a:pPr>
            <a:endParaRPr lang="es-ES" sz="2400" dirty="0" smtClean="0"/>
          </a:p>
          <a:p>
            <a:pPr marL="342900" indent="-342900" algn="ctr">
              <a:buFont typeface="Arial" panose="020B0604020202020204" pitchFamily="34" charset="0"/>
              <a:buChar char="•"/>
              <a:defRPr/>
            </a:pPr>
            <a:r>
              <a:rPr lang="es-ES" sz="2400" dirty="0" smtClean="0"/>
              <a:t>PERSONAS NO VACUNADAS CON INMUNOSUPRESIÓN. PAUTA DE 3 DOSIS 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05987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6 CuadroTexto"/>
          <p:cNvSpPr txBox="1">
            <a:spLocks noChangeArrowheads="1"/>
          </p:cNvSpPr>
          <p:nvPr/>
        </p:nvSpPr>
        <p:spPr bwMode="auto">
          <a:xfrm>
            <a:off x="1553030" y="602343"/>
            <a:ext cx="900702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3600" dirty="0" smtClean="0">
                <a:latin typeface="+mn-lt"/>
              </a:rPr>
              <a:t>VACUNACIÓN A CUALQUIER EDAD </a:t>
            </a:r>
            <a:endParaRPr lang="es-ES" altLang="es-ES" sz="3600" dirty="0">
              <a:latin typeface="+mn-lt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084389" y="2165124"/>
            <a:ext cx="8177211" cy="166199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es-ES" sz="2800" dirty="0" smtClean="0"/>
          </a:p>
          <a:p>
            <a:pPr algn="ctr">
              <a:defRPr/>
            </a:pPr>
            <a:r>
              <a:rPr lang="es-ES" sz="2800" dirty="0" smtClean="0"/>
              <a:t>MUJERES QUE PRECISEN O HAYAN PRECISADO CUALQUIER TRATAMIENTO DE LESIÓN PREMALIGNA</a:t>
            </a:r>
            <a:endParaRPr lang="es-ES" sz="2800" b="1" dirty="0"/>
          </a:p>
          <a:p>
            <a:pPr algn="ctr">
              <a:defRPr/>
            </a:pPr>
            <a:endParaRPr lang="es-ES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4618" y="4363518"/>
            <a:ext cx="2947732" cy="222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41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EL CLÍTORIS 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94716"/>
            <a:ext cx="4493141" cy="388958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5031" y="1800877"/>
            <a:ext cx="6269035" cy="157251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199" y="3939509"/>
            <a:ext cx="2949594" cy="149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14883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2033588" y="1717676"/>
            <a:ext cx="81597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ES" sz="1800">
              <a:solidFill>
                <a:srgbClr val="FFFFFF"/>
              </a:solidFill>
            </a:endParaRPr>
          </a:p>
        </p:txBody>
      </p:sp>
      <p:sp>
        <p:nvSpPr>
          <p:cNvPr id="122883" name="Text Box 3"/>
          <p:cNvSpPr txBox="1">
            <a:spLocks noChangeArrowheads="1"/>
          </p:cNvSpPr>
          <p:nvPr/>
        </p:nvSpPr>
        <p:spPr bwMode="auto">
          <a:xfrm>
            <a:off x="2360613" y="908051"/>
            <a:ext cx="7505700" cy="1079399"/>
          </a:xfrm>
          <a:prstGeom prst="rect">
            <a:avLst/>
          </a:prstGeom>
          <a:noFill/>
          <a:ln w="9525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Arial" panose="020B0604020202020204" pitchFamily="34" charset="0"/>
              </a:rPr>
              <a:t> </a:t>
            </a:r>
            <a:r>
              <a:rPr lang="es-ES_tradnl" altLang="es-ES" dirty="0" smtClean="0">
                <a:latin typeface="+mn-lt"/>
              </a:rPr>
              <a:t>PROGRAMA DE DIAGNÓSTICO PRECOZ </a:t>
            </a:r>
            <a:r>
              <a:rPr lang="es-ES_tradnl" altLang="es-ES" dirty="0">
                <a:latin typeface="+mn-lt"/>
              </a:rPr>
              <a:t>DEL CÁNCER DE CÉRVIX </a:t>
            </a:r>
          </a:p>
        </p:txBody>
      </p:sp>
      <p:pic>
        <p:nvPicPr>
          <p:cNvPr id="122884" name="Imagen 1" descr="/fotos/20100910/notas/na21fo01.jpg"/>
          <p:cNvPicPr>
            <a:picLocks noChangeAspect="1" noChangeArrowheads="1"/>
          </p:cNvPicPr>
          <p:nvPr/>
        </p:nvPicPr>
        <p:blipFill>
          <a:blip r:embed="rId3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801" y="2349500"/>
            <a:ext cx="2816225" cy="3143250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314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1905000" y="1219201"/>
            <a:ext cx="81597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ES" sz="1800"/>
          </a:p>
        </p:txBody>
      </p:sp>
      <p:sp>
        <p:nvSpPr>
          <p:cNvPr id="145411" name="Text Box 3"/>
          <p:cNvSpPr txBox="1">
            <a:spLocks noChangeArrowheads="1"/>
          </p:cNvSpPr>
          <p:nvPr/>
        </p:nvSpPr>
        <p:spPr bwMode="auto">
          <a:xfrm>
            <a:off x="2514601" y="762001"/>
            <a:ext cx="7504113" cy="1294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200" dirty="0">
                <a:latin typeface="+mn-lt"/>
              </a:rPr>
              <a:t> </a:t>
            </a:r>
            <a:endParaRPr lang="es-ES" altLang="es-ES" sz="2200" dirty="0" smtClean="0">
              <a:latin typeface="+mn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 smtClean="0">
                <a:latin typeface="+mn-lt"/>
              </a:rPr>
              <a:t>MÉTODO </a:t>
            </a:r>
            <a:r>
              <a:rPr lang="es-ES" altLang="es-ES" sz="2800" dirty="0">
                <a:latin typeface="+mn-lt"/>
              </a:rPr>
              <a:t>DE RECOGIDA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800" dirty="0">
                <a:latin typeface="+mn-lt"/>
              </a:rPr>
              <a:t>DE VPH       </a:t>
            </a:r>
            <a:endParaRPr lang="es-ES_tradnl" altLang="es-ES" sz="2800" dirty="0">
              <a:latin typeface="+mn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45412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943" y="819492"/>
            <a:ext cx="1524000" cy="166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4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1" y="762001"/>
            <a:ext cx="11430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676775" y="3582194"/>
            <a:ext cx="3284538" cy="954088"/>
          </a:xfrm>
          <a:prstGeom prst="rect">
            <a:avLst/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Char char="•"/>
              <a:defRPr/>
            </a:pPr>
            <a:r>
              <a:rPr lang="es-ES_tradnl" altLang="es-ES" sz="2800" dirty="0">
                <a:solidFill>
                  <a:srgbClr val="000000"/>
                </a:solidFill>
                <a:latin typeface="Calibri" panose="020F0502020204030204" pitchFamily="34" charset="0"/>
              </a:rPr>
              <a:t>Profesional sanitario</a:t>
            </a:r>
          </a:p>
          <a:p>
            <a:pPr algn="ctr" eaLnBrk="1" hangingPunct="1">
              <a:buFont typeface="Arial" panose="020B0604020202020204" pitchFamily="34" charset="0"/>
              <a:buChar char="•"/>
              <a:defRPr/>
            </a:pPr>
            <a:r>
              <a:rPr lang="es-ES_tradnl" altLang="es-ES" sz="2800" dirty="0" err="1">
                <a:solidFill>
                  <a:srgbClr val="000000"/>
                </a:solidFill>
                <a:latin typeface="Calibri" panose="020F0502020204030204" pitchFamily="34" charset="0"/>
              </a:rPr>
              <a:t>Autotoma</a:t>
            </a:r>
            <a:r>
              <a:rPr lang="es-ES_tradnl" altLang="es-ES" sz="2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145415" name="TextBox 8"/>
          <p:cNvSpPr txBox="1">
            <a:spLocks noChangeArrowheads="1"/>
          </p:cNvSpPr>
          <p:nvPr/>
        </p:nvSpPr>
        <p:spPr bwMode="auto">
          <a:xfrm>
            <a:off x="12649200" y="1752601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2400">
              <a:latin typeface="Arial" panose="020B0604020202020204" pitchFamily="34" charset="0"/>
            </a:endParaRPr>
          </a:p>
        </p:txBody>
      </p:sp>
      <p:pic>
        <p:nvPicPr>
          <p:cNvPr id="145416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6" y="3068638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417" name="Imagen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763" y="3163888"/>
            <a:ext cx="25527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36070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1905000" y="1219201"/>
            <a:ext cx="81597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ES" sz="1800"/>
          </a:p>
        </p:txBody>
      </p:sp>
      <p:sp>
        <p:nvSpPr>
          <p:cNvPr id="175107" name="Text Box 3"/>
          <p:cNvSpPr txBox="1">
            <a:spLocks noChangeArrowheads="1"/>
          </p:cNvSpPr>
          <p:nvPr/>
        </p:nvSpPr>
        <p:spPr bwMode="auto">
          <a:xfrm>
            <a:off x="2318658" y="2823029"/>
            <a:ext cx="7478485" cy="2679837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s-ES" altLang="es-ES" sz="3600" dirty="0" smtClean="0">
              <a:latin typeface="+mn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dirty="0" smtClean="0">
                <a:latin typeface="+mn-lt"/>
              </a:rPr>
              <a:t>MUJERES ASINTOMÁTICAS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dirty="0" smtClean="0">
                <a:latin typeface="+mn-lt"/>
              </a:rPr>
              <a:t>ENTRE 30 Y 65 AÑOS CON ACTIVIDAD SEXUAL COITAL Y NO HISTERECTOMIZADAS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" altLang="es-ES" sz="3600" dirty="0" smtClean="0">
              <a:latin typeface="+mn-lt"/>
            </a:endParaRPr>
          </a:p>
        </p:txBody>
      </p:sp>
      <p:pic>
        <p:nvPicPr>
          <p:cNvPr id="175108" name="5 Imagen" descr="mujeres de diferentes edad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819150"/>
            <a:ext cx="2254250" cy="15001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5109" name="4 Rectángulo"/>
          <p:cNvSpPr>
            <a:spLocks noChangeArrowheads="1"/>
          </p:cNvSpPr>
          <p:nvPr/>
        </p:nvSpPr>
        <p:spPr bwMode="auto">
          <a:xfrm>
            <a:off x="4898571" y="71440"/>
            <a:ext cx="484074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s-ES" altLang="es-ES" sz="4000" dirty="0">
              <a:latin typeface="+mn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+mn-lt"/>
              </a:rPr>
              <a:t>POBLACIÓN DIANA DEL PROGRAMA </a:t>
            </a:r>
          </a:p>
        </p:txBody>
      </p:sp>
    </p:spTree>
    <p:extLst>
      <p:ext uri="{BB962C8B-B14F-4D97-AF65-F5344CB8AC3E}">
        <p14:creationId xmlns:p14="http://schemas.microsoft.com/office/powerpoint/2010/main" val="13258780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</p:nvPr>
        </p:nvGraphicFramePr>
        <p:xfrm>
          <a:off x="2279577" y="1684328"/>
          <a:ext cx="5958119" cy="4578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ángulo 2"/>
          <p:cNvSpPr/>
          <p:nvPr/>
        </p:nvSpPr>
        <p:spPr>
          <a:xfrm>
            <a:off x="7032626" y="5535614"/>
            <a:ext cx="3468460" cy="97404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Mujeres sin teléfono</a:t>
            </a:r>
          </a:p>
          <a:p>
            <a:pPr algn="ctr">
              <a:defRPr/>
            </a:pPr>
            <a:r>
              <a:rPr lang="es-E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Envío de dispositivo a domicilio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903029" y="1632857"/>
            <a:ext cx="2677885" cy="120032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b="1" dirty="0" smtClean="0"/>
              <a:t>ENLACE A UNA WEB</a:t>
            </a:r>
          </a:p>
          <a:p>
            <a:pPr algn="ctr">
              <a:defRPr/>
            </a:pPr>
            <a:r>
              <a:rPr lang="es-ES" b="1" dirty="0" smtClean="0"/>
              <a:t>EN LA QUE INDICAR</a:t>
            </a:r>
          </a:p>
          <a:p>
            <a:pPr algn="ctr">
              <a:defRPr/>
            </a:pPr>
            <a:r>
              <a:rPr lang="es-ES" b="1" dirty="0" smtClean="0"/>
              <a:t>SI ACEPTA O NO </a:t>
            </a:r>
          </a:p>
          <a:p>
            <a:pPr algn="ctr">
              <a:defRPr/>
            </a:pPr>
            <a:r>
              <a:rPr lang="es-ES" b="1" dirty="0" smtClean="0"/>
              <a:t>PARTICIPAR</a:t>
            </a:r>
            <a:endParaRPr lang="es-ES" b="1" dirty="0"/>
          </a:p>
        </p:txBody>
      </p:sp>
      <p:sp>
        <p:nvSpPr>
          <p:cNvPr id="196613" name="Título 5"/>
          <p:cNvSpPr>
            <a:spLocks noGrp="1"/>
          </p:cNvSpPr>
          <p:nvPr>
            <p:ph type="title"/>
          </p:nvPr>
        </p:nvSpPr>
        <p:spPr>
          <a:xfrm>
            <a:off x="794657" y="122555"/>
            <a:ext cx="10515600" cy="1325563"/>
          </a:xfrm>
          <a:ln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es-ES" altLang="es-ES" b="1" dirty="0" smtClean="0">
                <a:ea typeface="ＭＳ Ｐゴシック" panose="020B0600070205080204" pitchFamily="34" charset="-128"/>
              </a:rPr>
              <a:t>INVITACIONES A PARTIR DE LOS 30 AÑOS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219200" y="2348171"/>
            <a:ext cx="2317262" cy="132343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dirty="0" smtClean="0"/>
              <a:t>FOLLETO CON</a:t>
            </a:r>
          </a:p>
          <a:p>
            <a:pPr algn="ctr">
              <a:defRPr/>
            </a:pPr>
            <a:r>
              <a:rPr lang="es-ES" sz="2000" b="1" dirty="0" smtClean="0"/>
              <a:t>INFORMACIÓN</a:t>
            </a:r>
          </a:p>
          <a:p>
            <a:pPr algn="ctr">
              <a:defRPr/>
            </a:pPr>
            <a:r>
              <a:rPr lang="es-ES" sz="2000" b="1" dirty="0" smtClean="0"/>
              <a:t>PEGATINAS CON </a:t>
            </a:r>
          </a:p>
          <a:p>
            <a:pPr algn="ctr">
              <a:defRPr/>
            </a:pPr>
            <a:r>
              <a:rPr lang="es-ES" sz="2000" b="1" dirty="0" smtClean="0"/>
              <a:t>CÓDIGO DE BARRAS</a:t>
            </a:r>
            <a:endParaRPr lang="es-ES" sz="2000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1219200" y="3744318"/>
            <a:ext cx="2300289" cy="58477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600" b="1" dirty="0" smtClean="0"/>
              <a:t>SI  DIFICULTADES CITARSE CON MATRONA</a:t>
            </a:r>
            <a:endParaRPr lang="es-ES" sz="1600" b="1" dirty="0"/>
          </a:p>
        </p:txBody>
      </p:sp>
      <p:sp>
        <p:nvSpPr>
          <p:cNvPr id="2" name="CuadroTexto 1"/>
          <p:cNvSpPr txBox="1"/>
          <p:nvPr/>
        </p:nvSpPr>
        <p:spPr>
          <a:xfrm>
            <a:off x="6783928" y="4690956"/>
            <a:ext cx="2514145" cy="37011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b="1" dirty="0"/>
              <a:t>A los 15 días del envío</a:t>
            </a:r>
          </a:p>
        </p:txBody>
      </p:sp>
    </p:spTree>
    <p:extLst>
      <p:ext uri="{BB962C8B-B14F-4D97-AF65-F5344CB8AC3E}">
        <p14:creationId xmlns:p14="http://schemas.microsoft.com/office/powerpoint/2010/main" val="76700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ln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es-ES" dirty="0" smtClean="0"/>
              <a:t>PROGRAMA DE DIAGNÓSTICO PRECOZ DEL CÁNCER DE MAMA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10125" y="3144043"/>
            <a:ext cx="3633278" cy="242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904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1905000" y="1219201"/>
            <a:ext cx="81597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s-ES" sz="1800">
              <a:solidFill>
                <a:prstClr val="black"/>
              </a:solidFill>
            </a:endParaRPr>
          </a:p>
        </p:txBody>
      </p:sp>
      <p:sp>
        <p:nvSpPr>
          <p:cNvPr id="175107" name="Text Box 3"/>
          <p:cNvSpPr txBox="1">
            <a:spLocks noChangeArrowheads="1"/>
          </p:cNvSpPr>
          <p:nvPr/>
        </p:nvSpPr>
        <p:spPr bwMode="auto">
          <a:xfrm>
            <a:off x="2066471" y="2532743"/>
            <a:ext cx="7478485" cy="2187395"/>
          </a:xfrm>
          <a:prstGeom prst="rect">
            <a:avLst/>
          </a:prstGeom>
          <a:noFill/>
          <a:ln w="9525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ES" altLang="es-ES" sz="36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dirty="0" smtClean="0">
                <a:solidFill>
                  <a:prstClr val="black"/>
                </a:solidFill>
                <a:latin typeface="Calibri" panose="020F0502020204030204"/>
              </a:rPr>
              <a:t>MUJERES ASINTOMÁTICAS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dirty="0" smtClean="0">
                <a:solidFill>
                  <a:prstClr val="black"/>
                </a:solidFill>
                <a:latin typeface="Calibri" panose="020F0502020204030204"/>
              </a:rPr>
              <a:t>ENTRE 48 Y 71 AÑOS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360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5109" name="4 Rectángulo"/>
          <p:cNvSpPr>
            <a:spLocks noChangeArrowheads="1"/>
          </p:cNvSpPr>
          <p:nvPr/>
        </p:nvSpPr>
        <p:spPr bwMode="auto">
          <a:xfrm>
            <a:off x="3294742" y="104994"/>
            <a:ext cx="4840742" cy="181588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ES" altLang="es-ES" sz="4000" dirty="0">
              <a:solidFill>
                <a:prstClr val="black"/>
              </a:solidFill>
              <a:latin typeface="Calibri" panose="020F0502020204030204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3600" dirty="0">
                <a:solidFill>
                  <a:prstClr val="black"/>
                </a:solidFill>
                <a:latin typeface="Calibri" panose="020F0502020204030204"/>
              </a:rPr>
              <a:t>POBLACIÓN DIANA DEL PROGRAMA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113" y="4916081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9464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EL CLÍTORIS 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9542" y="2320125"/>
            <a:ext cx="5950212" cy="358475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7752" y="3201073"/>
            <a:ext cx="3438442" cy="182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857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EL HIMEN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3739" y="2236349"/>
            <a:ext cx="7864522" cy="352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086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GENITALES INTERNOS ¿LOS CONOCEMOS?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080" y="2287544"/>
            <a:ext cx="3458348" cy="345834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1820" y="2052766"/>
            <a:ext cx="3312126" cy="331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650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57184" y="-44708"/>
            <a:ext cx="10515600" cy="1325563"/>
          </a:xfrm>
        </p:spPr>
        <p:txBody>
          <a:bodyPr/>
          <a:lstStyle/>
          <a:p>
            <a:r>
              <a:rPr lang="es-ES" dirty="0" smtClean="0"/>
              <a:t>EL CICLO MENSTRUAL ¿LO CONOCEMOS? 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1622" y="1280855"/>
            <a:ext cx="6381750" cy="271462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1622" y="3995480"/>
            <a:ext cx="6381750" cy="27130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9687697" y="2137719"/>
            <a:ext cx="2014152" cy="935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ESTRÓGENOS</a:t>
            </a:r>
          </a:p>
          <a:p>
            <a:pPr algn="ctr"/>
            <a:r>
              <a:rPr lang="es-ES" dirty="0" smtClean="0"/>
              <a:t>Y</a:t>
            </a:r>
          </a:p>
          <a:p>
            <a:pPr algn="ctr"/>
            <a:r>
              <a:rPr lang="es-ES" dirty="0" smtClean="0"/>
              <a:t>PROGESTERONA</a:t>
            </a:r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976184" y="2605562"/>
            <a:ext cx="1451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ESTRÓGENOS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965041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12842</TotalTime>
  <Words>1535</Words>
  <Application>Microsoft Office PowerPoint</Application>
  <PresentationFormat>Panorámica</PresentationFormat>
  <Paragraphs>290</Paragraphs>
  <Slides>55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55</vt:i4>
      </vt:variant>
    </vt:vector>
  </HeadingPairs>
  <TitlesOfParts>
    <vt:vector size="62" baseType="lpstr">
      <vt:lpstr>Arial Unicode MS</vt:lpstr>
      <vt:lpstr>MS PGothic</vt:lpstr>
      <vt:lpstr>Arial</vt:lpstr>
      <vt:lpstr>Calibri</vt:lpstr>
      <vt:lpstr>Calibri Light</vt:lpstr>
      <vt:lpstr>Times New Roman</vt:lpstr>
      <vt:lpstr>Tema de Office</vt:lpstr>
      <vt:lpstr>NUESTRO CUERPO SEXUADO </vt:lpstr>
      <vt:lpstr>NUESTRA VULVA </vt:lpstr>
      <vt:lpstr>¿LA CONOCEMOS?</vt:lpstr>
      <vt:lpstr>¿LA CONOCEMOS?</vt:lpstr>
      <vt:lpstr>EL CLÍTORIS </vt:lpstr>
      <vt:lpstr>EL CLÍTORIS </vt:lpstr>
      <vt:lpstr>EL HIMEN</vt:lpstr>
      <vt:lpstr>GENITALES INTERNOS ¿LOS CONOCEMOS?</vt:lpstr>
      <vt:lpstr>EL CICLO MENSTRUAL ¿LO CONOCEMOS? </vt:lpstr>
      <vt:lpstr>LA MENSTRUACIÓN</vt:lpstr>
      <vt:lpstr>LA OVULACIÓN </vt:lpstr>
      <vt:lpstr>DÍAS FÉRTILES</vt:lpstr>
      <vt:lpstr>DÍAS FÉRTILES</vt:lpstr>
      <vt:lpstr>FECUNDACIÓN </vt:lpstr>
      <vt:lpstr>ÚTERO NORMAL Y ÚTERO GESTANTE</vt:lpstr>
      <vt:lpstr>PARTO </vt:lpstr>
      <vt:lpstr>CESÁREA</vt:lpstr>
      <vt:lpstr>LACTANCIA MATERNA</vt:lpstr>
      <vt:lpstr>LACTANCIA ARTIFICIAL</vt:lpstr>
      <vt:lpstr>¿SABEMOS QUÉ ES LA VIOLENCIA OBSTÉTRICA?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PREMENOPAUSIA </vt:lpstr>
      <vt:lpstr>    LA MENOPAUSIA PROPIAMENTE DICHA     </vt:lpstr>
      <vt:lpstr>LA MENOPAUSIA</vt:lpstr>
      <vt:lpstr>ANTICONCEPCIÓN ¿CONOCEMOS TODOS LO MÉTODOS? </vt:lpstr>
      <vt:lpstr> ¿CONOCEMOS LA DOBLE PROTECCIÓN? </vt:lpstr>
      <vt:lpstr>PRESERVATIVOS</vt:lpstr>
      <vt:lpstr>PÍLDORA POSTCOITAL</vt:lpstr>
      <vt:lpstr>PÍLDORA POSTCOITAL POR OLVIDOS </vt:lpstr>
      <vt:lpstr>ANTICONCEPCIÓN HORMONAL COMBINADA</vt:lpstr>
      <vt:lpstr>ANTICONCEPCIÓN HORMONAL CON SOLO PROGESTÁGENOS </vt:lpstr>
      <vt:lpstr>ANTICONCEPCIÓN HORMONAL CON SOLO PROGESTÁGENOS </vt:lpstr>
      <vt:lpstr>DIU DE COBRE</vt:lpstr>
      <vt:lpstr>DIU HORMONADO</vt:lpstr>
      <vt:lpstr>SALPINGECTOMIA</vt:lpstr>
      <vt:lpstr>INTERRUPCIÓN VOLUNTARIA DE EMBARAZO</vt:lpstr>
      <vt:lpstr>EL SCS HA CENTRALIZADO LA ATENCIÓN A LA IVE EN EL CENTRO LA CAGIGA </vt:lpstr>
      <vt:lpstr>LEY ORGÁNICA 2/2010, DE 3 DE MARZO, DE SALUD SEXUAL Y REPRODUCTIVA Y DE LA INTERRUPCIÓN VOLUNTARIA DEL EMBARAZO  LEY ORGÁNICA 1/2023, DE 28 DE FEBRERO, POR LA QUE SE MODIFICA LA LEY ORGÁNICA 2/2010, DE 3 DE MARZO, DE SALUD SEXUAL Y REPRODUCTIVA Y DE LA INTERRUPCIÓN VOLUNTARIA DEL EMBARAZO. </vt:lpstr>
      <vt:lpstr>REAL DECRETO 180/2026, DE 11 DE MARZO, POR EL QUE SE REGULA EL RECONOCIMIENTO DEL DERECHO A LA PROTECCIÓN DE LA SALUD Y A LA ATENCIÓN SANITARIA CON CARGO A FONDOS PÚBLICOS DE LAS PERSONAS EXTRANJERAS QUE ENCONTRÁNDOSE EN ESPAÑA NO TENGAN SU RESIDENCIA LEGAL EN EL TERRITORIO ESPAÑOL. </vt:lpstr>
      <vt:lpstr>NO A LAS REVISIONES GINECOLÓGICAS RUTINARIAS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INVITACIONES A PARTIR DE LOS 30 AÑOS</vt:lpstr>
      <vt:lpstr>PROGRAMA DE DIAGNÓSTICO PRECOZ DEL CÁNCER DE MAMA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NUESTRO CUERPO SEXUADO</dc:title>
  <dc:creator>Charo Quintana</dc:creator>
  <cp:lastModifiedBy>Charo Quintana</cp:lastModifiedBy>
  <cp:revision>52</cp:revision>
  <dcterms:created xsi:type="dcterms:W3CDTF">2026-08-30T11:46:21Z</dcterms:created>
  <dcterms:modified xsi:type="dcterms:W3CDTF">2026-09-09T07:57:55Z</dcterms:modified>
</cp:coreProperties>
</file>